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263" r:id="rId3"/>
    <p:sldId id="257" r:id="rId4"/>
    <p:sldId id="264" r:id="rId5"/>
    <p:sldId id="259" r:id="rId6"/>
    <p:sldId id="261" r:id="rId7"/>
    <p:sldId id="260" r:id="rId8"/>
    <p:sldId id="262" r:id="rId9"/>
    <p:sldId id="265" r:id="rId10"/>
    <p:sldId id="266" r:id="rId11"/>
    <p:sldId id="267" r:id="rId12"/>
    <p:sldId id="268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2">
          <p15:clr>
            <a:srgbClr val="A4A3A4"/>
          </p15:clr>
        </p15:guide>
        <p15:guide id="3" orient="horz" pos="1980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2172">
          <p15:clr>
            <a:srgbClr val="A4A3A4"/>
          </p15:clr>
        </p15:guide>
        <p15:guide id="6" orient="horz" pos="684">
          <p15:clr>
            <a:srgbClr val="A4A3A4"/>
          </p15:clr>
        </p15:guide>
        <p15:guide id="7" orient="horz" pos="2940">
          <p15:clr>
            <a:srgbClr val="A4A3A4"/>
          </p15:clr>
        </p15:guide>
        <p15:guide id="8" orient="horz" pos="420">
          <p15:clr>
            <a:srgbClr val="A4A3A4"/>
          </p15:clr>
        </p15:guide>
        <p15:guide id="9" pos="1728">
          <p15:clr>
            <a:srgbClr val="A4A3A4"/>
          </p15:clr>
        </p15:guide>
        <p15:guide id="10" pos="2880">
          <p15:clr>
            <a:srgbClr val="A4A3A4"/>
          </p15:clr>
        </p15:guide>
        <p15:guide id="11" pos="5640">
          <p15:clr>
            <a:srgbClr val="A4A3A4"/>
          </p15:clr>
        </p15:guide>
        <p15:guide id="12" pos="360">
          <p15:clr>
            <a:srgbClr val="A4A3A4"/>
          </p15:clr>
        </p15:guide>
        <p15:guide id="13" pos="125">
          <p15:clr>
            <a:srgbClr val="A4A3A4"/>
          </p15:clr>
        </p15:guide>
        <p15:guide id="14" pos="5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C8102E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A027DA-036B-4668-84C1-9C01BBE734BC}" v="158" dt="2026-03-03T21:26:36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96" y="1368"/>
      </p:cViewPr>
      <p:guideLst>
        <p:guide orient="horz" pos="2652"/>
        <p:guide orient="horz" pos="1980"/>
        <p:guide orient="horz" pos="3108"/>
        <p:guide orient="horz" pos="2172"/>
        <p:guide orient="horz" pos="684"/>
        <p:guide orient="horz" pos="2940"/>
        <p:guide orient="horz" pos="420"/>
        <p:guide pos="1728"/>
        <p:guide pos="2880"/>
        <p:guide pos="5640"/>
        <p:guide pos="360"/>
        <p:guide pos="125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Bridges" userId="00d52f93-d468-4f6b-a40a-db44fcbfe21b" providerId="ADAL" clId="{13EB19EE-094A-4371-84C0-8A86C3F0AD95}"/>
    <pc:docChg chg="undo custSel addSld delSld modSld modMainMaster">
      <pc:chgData name="Bob Bridges" userId="00d52f93-d468-4f6b-a40a-db44fcbfe21b" providerId="ADAL" clId="{13EB19EE-094A-4371-84C0-8A86C3F0AD95}" dt="2026-03-03T21:49:01.847" v="740" actId="1076"/>
      <pc:docMkLst>
        <pc:docMk/>
      </pc:docMkLst>
      <pc:sldChg chg="modSp mod modTransition setBg chgLayout">
        <pc:chgData name="Bob Bridges" userId="00d52f93-d468-4f6b-a40a-db44fcbfe21b" providerId="ADAL" clId="{13EB19EE-094A-4371-84C0-8A86C3F0AD95}" dt="2026-03-03T19:49:36.157" v="24" actId="2711"/>
        <pc:sldMkLst>
          <pc:docMk/>
          <pc:sldMk cId="2560319444" sldId="256"/>
        </pc:sldMkLst>
        <pc:spChg chg="mod ord">
          <ac:chgData name="Bob Bridges" userId="00d52f93-d468-4f6b-a40a-db44fcbfe21b" providerId="ADAL" clId="{13EB19EE-094A-4371-84C0-8A86C3F0AD95}" dt="2026-03-03T19:49:36.157" v="24" actId="2711"/>
          <ac:spMkLst>
            <pc:docMk/>
            <pc:sldMk cId="2560319444" sldId="256"/>
            <ac:spMk id="2" creationId="{7B5833D0-FCC0-4054-B023-1E46B180E3EF}"/>
          </ac:spMkLst>
        </pc:spChg>
        <pc:spChg chg="mod">
          <ac:chgData name="Bob Bridges" userId="00d52f93-d468-4f6b-a40a-db44fcbfe21b" providerId="ADAL" clId="{13EB19EE-094A-4371-84C0-8A86C3F0AD95}" dt="2026-03-03T19:48:15.836" v="20" actId="207"/>
          <ac:spMkLst>
            <pc:docMk/>
            <pc:sldMk cId="2560319444" sldId="256"/>
            <ac:spMk id="4" creationId="{9029A85D-61ED-C60D-4E0F-3DDE86869BA0}"/>
          </ac:spMkLst>
        </pc:spChg>
      </pc:sldChg>
      <pc:sldChg chg="delSp modSp mod modTransition modClrScheme chgLayout">
        <pc:chgData name="Bob Bridges" userId="00d52f93-d468-4f6b-a40a-db44fcbfe21b" providerId="ADAL" clId="{13EB19EE-094A-4371-84C0-8A86C3F0AD95}" dt="2026-03-03T20:22:35.741" v="350" actId="1076"/>
        <pc:sldMkLst>
          <pc:docMk/>
          <pc:sldMk cId="265808484" sldId="257"/>
        </pc:sldMkLst>
        <pc:spChg chg="mod ord">
          <ac:chgData name="Bob Bridges" userId="00d52f93-d468-4f6b-a40a-db44fcbfe21b" providerId="ADAL" clId="{13EB19EE-094A-4371-84C0-8A86C3F0AD95}" dt="2026-03-03T20:22:35.741" v="350" actId="1076"/>
          <ac:spMkLst>
            <pc:docMk/>
            <pc:sldMk cId="265808484" sldId="257"/>
            <ac:spMk id="2" creationId="{2DD99193-910C-A71D-CD7B-29EC100E8C52}"/>
          </ac:spMkLst>
        </pc:spChg>
        <pc:spChg chg="mod ord">
          <ac:chgData name="Bob Bridges" userId="00d52f93-d468-4f6b-a40a-db44fcbfe21b" providerId="ADAL" clId="{13EB19EE-094A-4371-84C0-8A86C3F0AD95}" dt="2026-03-03T20:22:16.521" v="347" actId="1076"/>
          <ac:spMkLst>
            <pc:docMk/>
            <pc:sldMk cId="265808484" sldId="257"/>
            <ac:spMk id="3" creationId="{4AA3DB3B-EA39-4D12-703E-53F2470E7A84}"/>
          </ac:spMkLst>
        </pc:spChg>
        <pc:spChg chg="mod">
          <ac:chgData name="Bob Bridges" userId="00d52f93-d468-4f6b-a40a-db44fcbfe21b" providerId="ADAL" clId="{13EB19EE-094A-4371-84C0-8A86C3F0AD95}" dt="2026-03-03T19:52:27.887" v="59" actId="14100"/>
          <ac:spMkLst>
            <pc:docMk/>
            <pc:sldMk cId="265808484" sldId="257"/>
            <ac:spMk id="7" creationId="{66C89A8B-7F8C-622B-12BA-0795288EEBE3}"/>
          </ac:spMkLst>
        </pc:spChg>
        <pc:picChg chg="del mod">
          <ac:chgData name="Bob Bridges" userId="00d52f93-d468-4f6b-a40a-db44fcbfe21b" providerId="ADAL" clId="{13EB19EE-094A-4371-84C0-8A86C3F0AD95}" dt="2026-03-03T20:22:30.557" v="349" actId="478"/>
          <ac:picMkLst>
            <pc:docMk/>
            <pc:sldMk cId="265808484" sldId="257"/>
            <ac:picMk id="5" creationId="{BA9B2F65-23DD-833F-E451-A3148D210769}"/>
          </ac:picMkLst>
        </pc:picChg>
        <pc:cxnChg chg="mod">
          <ac:chgData name="Bob Bridges" userId="00d52f93-d468-4f6b-a40a-db44fcbfe21b" providerId="ADAL" clId="{13EB19EE-094A-4371-84C0-8A86C3F0AD95}" dt="2026-03-03T19:52:31.350" v="60" actId="1076"/>
          <ac:cxnSpMkLst>
            <pc:docMk/>
            <pc:sldMk cId="265808484" sldId="257"/>
            <ac:cxnSpMk id="9" creationId="{AE9706C1-DCD2-483E-8B12-B274275E413E}"/>
          </ac:cxnSpMkLst>
        </pc:cxnChg>
      </pc:sldChg>
      <pc:sldChg chg="modSp del mod modTransition modClrScheme chgLayout">
        <pc:chgData name="Bob Bridges" userId="00d52f93-d468-4f6b-a40a-db44fcbfe21b" providerId="ADAL" clId="{13EB19EE-094A-4371-84C0-8A86C3F0AD95}" dt="2026-03-03T20:28:00.319" v="391" actId="2696"/>
        <pc:sldMkLst>
          <pc:docMk/>
          <pc:sldMk cId="3575798666" sldId="258"/>
        </pc:sldMkLst>
        <pc:spChg chg="mod ord">
          <ac:chgData name="Bob Bridges" userId="00d52f93-d468-4f6b-a40a-db44fcbfe21b" providerId="ADAL" clId="{13EB19EE-094A-4371-84C0-8A86C3F0AD95}" dt="2026-03-03T20:27:34.572" v="388" actId="700"/>
          <ac:spMkLst>
            <pc:docMk/>
            <pc:sldMk cId="3575798666" sldId="258"/>
            <ac:spMk id="2" creationId="{37090005-F60B-404F-7A87-06086E2680C2}"/>
          </ac:spMkLst>
        </pc:spChg>
        <pc:spChg chg="mod ord">
          <ac:chgData name="Bob Bridges" userId="00d52f93-d468-4f6b-a40a-db44fcbfe21b" providerId="ADAL" clId="{13EB19EE-094A-4371-84C0-8A86C3F0AD95}" dt="2026-03-03T20:27:47.257" v="390" actId="207"/>
          <ac:spMkLst>
            <pc:docMk/>
            <pc:sldMk cId="3575798666" sldId="258"/>
            <ac:spMk id="3" creationId="{C589B629-E530-6EC5-B35F-EF73AF53B89D}"/>
          </ac:spMkLst>
        </pc:spChg>
      </pc:sldChg>
      <pc:sldChg chg="modSp">
        <pc:chgData name="Bob Bridges" userId="00d52f93-d468-4f6b-a40a-db44fcbfe21b" providerId="ADAL" clId="{13EB19EE-094A-4371-84C0-8A86C3F0AD95}" dt="2026-03-03T19:46:37.090" v="0"/>
        <pc:sldMkLst>
          <pc:docMk/>
          <pc:sldMk cId="2734501105" sldId="259"/>
        </pc:sldMkLst>
        <pc:spChg chg="mod">
          <ac:chgData name="Bob Bridges" userId="00d52f93-d468-4f6b-a40a-db44fcbfe21b" providerId="ADAL" clId="{13EB19EE-094A-4371-84C0-8A86C3F0AD95}" dt="2026-03-03T19:46:37.090" v="0"/>
          <ac:spMkLst>
            <pc:docMk/>
            <pc:sldMk cId="2734501105" sldId="259"/>
            <ac:spMk id="4" creationId="{D620C53D-85C7-791A-B108-BA5D6032F588}"/>
          </ac:spMkLst>
        </pc:spChg>
      </pc:sldChg>
      <pc:sldChg chg="modSp mod modTransition setBg modClrScheme chgLayout">
        <pc:chgData name="Bob Bridges" userId="00d52f93-d468-4f6b-a40a-db44fcbfe21b" providerId="ADAL" clId="{13EB19EE-094A-4371-84C0-8A86C3F0AD95}" dt="2026-03-03T20:24:42.311" v="376" actId="403"/>
        <pc:sldMkLst>
          <pc:docMk/>
          <pc:sldMk cId="1915198688" sldId="260"/>
        </pc:sldMkLst>
        <pc:spChg chg="mod ord">
          <ac:chgData name="Bob Bridges" userId="00d52f93-d468-4f6b-a40a-db44fcbfe21b" providerId="ADAL" clId="{13EB19EE-094A-4371-84C0-8A86C3F0AD95}" dt="2026-03-03T20:23:25.650" v="357" actId="700"/>
          <ac:spMkLst>
            <pc:docMk/>
            <pc:sldMk cId="1915198688" sldId="260"/>
            <ac:spMk id="2" creationId="{3F5B1D65-E12C-E9A3-A7B7-E824884FE488}"/>
          </ac:spMkLst>
        </pc:spChg>
        <pc:spChg chg="mod ord">
          <ac:chgData name="Bob Bridges" userId="00d52f93-d468-4f6b-a40a-db44fcbfe21b" providerId="ADAL" clId="{13EB19EE-094A-4371-84C0-8A86C3F0AD95}" dt="2026-03-03T20:24:22.022" v="369" actId="255"/>
          <ac:spMkLst>
            <pc:docMk/>
            <pc:sldMk cId="1915198688" sldId="260"/>
            <ac:spMk id="3" creationId="{1137EA52-B713-5BC6-B139-5FDB3E0B40F7}"/>
          </ac:spMkLst>
        </pc:spChg>
        <pc:spChg chg="mod ord">
          <ac:chgData name="Bob Bridges" userId="00d52f93-d468-4f6b-a40a-db44fcbfe21b" providerId="ADAL" clId="{13EB19EE-094A-4371-84C0-8A86C3F0AD95}" dt="2026-03-03T20:24:40.852" v="374" actId="27636"/>
          <ac:spMkLst>
            <pc:docMk/>
            <pc:sldMk cId="1915198688" sldId="260"/>
            <ac:spMk id="4" creationId="{71ABBD33-3CC0-8BA8-A786-CE9D45FDD534}"/>
          </ac:spMkLst>
        </pc:spChg>
        <pc:spChg chg="mod ord">
          <ac:chgData name="Bob Bridges" userId="00d52f93-d468-4f6b-a40a-db44fcbfe21b" providerId="ADAL" clId="{13EB19EE-094A-4371-84C0-8A86C3F0AD95}" dt="2026-03-03T20:24:33.029" v="371" actId="14100"/>
          <ac:spMkLst>
            <pc:docMk/>
            <pc:sldMk cId="1915198688" sldId="260"/>
            <ac:spMk id="5" creationId="{CD88BB78-96EE-B2B9-A76C-194A4412EC14}"/>
          </ac:spMkLst>
        </pc:spChg>
        <pc:spChg chg="mod ord">
          <ac:chgData name="Bob Bridges" userId="00d52f93-d468-4f6b-a40a-db44fcbfe21b" providerId="ADAL" clId="{13EB19EE-094A-4371-84C0-8A86C3F0AD95}" dt="2026-03-03T20:24:42.311" v="376" actId="403"/>
          <ac:spMkLst>
            <pc:docMk/>
            <pc:sldMk cId="1915198688" sldId="260"/>
            <ac:spMk id="6" creationId="{FA7BA812-E983-5AE9-5475-4D9BBCDC4B1F}"/>
          </ac:spMkLst>
        </pc:spChg>
      </pc:sldChg>
      <pc:sldChg chg="modSp mod modTransition modClrScheme chgLayout">
        <pc:chgData name="Bob Bridges" userId="00d52f93-d468-4f6b-a40a-db44fcbfe21b" providerId="ADAL" clId="{13EB19EE-094A-4371-84C0-8A86C3F0AD95}" dt="2026-03-03T20:26:47.528" v="385" actId="113"/>
        <pc:sldMkLst>
          <pc:docMk/>
          <pc:sldMk cId="3854082431" sldId="261"/>
        </pc:sldMkLst>
        <pc:spChg chg="mod ord">
          <ac:chgData name="Bob Bridges" userId="00d52f93-d468-4f6b-a40a-db44fcbfe21b" providerId="ADAL" clId="{13EB19EE-094A-4371-84C0-8A86C3F0AD95}" dt="2026-03-03T20:25:30.617" v="378" actId="700"/>
          <ac:spMkLst>
            <pc:docMk/>
            <pc:sldMk cId="3854082431" sldId="261"/>
            <ac:spMk id="2" creationId="{79D8E7CA-4558-7357-8BA7-EA44EFC8D047}"/>
          </ac:spMkLst>
        </pc:spChg>
        <pc:spChg chg="mod ord">
          <ac:chgData name="Bob Bridges" userId="00d52f93-d468-4f6b-a40a-db44fcbfe21b" providerId="ADAL" clId="{13EB19EE-094A-4371-84C0-8A86C3F0AD95}" dt="2026-03-03T20:26:47.528" v="385" actId="113"/>
          <ac:spMkLst>
            <pc:docMk/>
            <pc:sldMk cId="3854082431" sldId="261"/>
            <ac:spMk id="3" creationId="{41F8B09A-5C11-9FFE-8630-2356398615AE}"/>
          </ac:spMkLst>
        </pc:spChg>
      </pc:sldChg>
      <pc:sldChg chg="modSp mod modTransition">
        <pc:chgData name="Bob Bridges" userId="00d52f93-d468-4f6b-a40a-db44fcbfe21b" providerId="ADAL" clId="{13EB19EE-094A-4371-84C0-8A86C3F0AD95}" dt="2026-03-03T20:30:35.172" v="400" actId="403"/>
        <pc:sldMkLst>
          <pc:docMk/>
          <pc:sldMk cId="2698816738" sldId="262"/>
        </pc:sldMkLst>
        <pc:spChg chg="mod">
          <ac:chgData name="Bob Bridges" userId="00d52f93-d468-4f6b-a40a-db44fcbfe21b" providerId="ADAL" clId="{13EB19EE-094A-4371-84C0-8A86C3F0AD95}" dt="2026-03-03T20:30:20.178" v="397" actId="403"/>
          <ac:spMkLst>
            <pc:docMk/>
            <pc:sldMk cId="2698816738" sldId="262"/>
            <ac:spMk id="7" creationId="{12B307F1-9338-B290-6E9B-FF111AF7B273}"/>
          </ac:spMkLst>
        </pc:spChg>
        <pc:spChg chg="mod">
          <ac:chgData name="Bob Bridges" userId="00d52f93-d468-4f6b-a40a-db44fcbfe21b" providerId="ADAL" clId="{13EB19EE-094A-4371-84C0-8A86C3F0AD95}" dt="2026-03-03T20:30:35.172" v="400" actId="403"/>
          <ac:spMkLst>
            <pc:docMk/>
            <pc:sldMk cId="2698816738" sldId="262"/>
            <ac:spMk id="31" creationId="{AE0E321D-1243-2EBF-E0A3-79B64E0CD58D}"/>
          </ac:spMkLst>
        </pc:spChg>
      </pc:sldChg>
      <pc:sldChg chg="addSp delSp modSp mod modClrScheme delAnim chgLayout">
        <pc:chgData name="Bob Bridges" userId="00d52f93-d468-4f6b-a40a-db44fcbfe21b" providerId="ADAL" clId="{13EB19EE-094A-4371-84C0-8A86C3F0AD95}" dt="2026-03-03T19:52:08.365" v="58" actId="1076"/>
        <pc:sldMkLst>
          <pc:docMk/>
          <pc:sldMk cId="2371476033" sldId="263"/>
        </pc:sldMkLst>
        <pc:spChg chg="mod ord">
          <ac:chgData name="Bob Bridges" userId="00d52f93-d468-4f6b-a40a-db44fcbfe21b" providerId="ADAL" clId="{13EB19EE-094A-4371-84C0-8A86C3F0AD95}" dt="2026-03-03T19:51:05.708" v="53" actId="20577"/>
          <ac:spMkLst>
            <pc:docMk/>
            <pc:sldMk cId="2371476033" sldId="263"/>
            <ac:spMk id="4" creationId="{88CC25A7-689B-CB06-DDE6-CA38873AD61C}"/>
          </ac:spMkLst>
        </pc:spChg>
        <pc:spChg chg="del">
          <ac:chgData name="Bob Bridges" userId="00d52f93-d468-4f6b-a40a-db44fcbfe21b" providerId="ADAL" clId="{13EB19EE-094A-4371-84C0-8A86C3F0AD95}" dt="2026-03-03T19:50:30.844" v="25" actId="478"/>
          <ac:spMkLst>
            <pc:docMk/>
            <pc:sldMk cId="2371476033" sldId="263"/>
            <ac:spMk id="19" creationId="{D20FEEEB-D2B2-D80C-1A89-567ED5376BA1}"/>
          </ac:spMkLst>
        </pc:spChg>
        <pc:picChg chg="add mod">
          <ac:chgData name="Bob Bridges" userId="00d52f93-d468-4f6b-a40a-db44fcbfe21b" providerId="ADAL" clId="{13EB19EE-094A-4371-84C0-8A86C3F0AD95}" dt="2026-03-03T19:52:08.365" v="58" actId="1076"/>
          <ac:picMkLst>
            <pc:docMk/>
            <pc:sldMk cId="2371476033" sldId="263"/>
            <ac:picMk id="3" creationId="{21C35669-7169-CADD-9536-47A31C9B8A8A}"/>
          </ac:picMkLst>
        </pc:picChg>
        <pc:picChg chg="del mod ord">
          <ac:chgData name="Bob Bridges" userId="00d52f93-d468-4f6b-a40a-db44fcbfe21b" providerId="ADAL" clId="{13EB19EE-094A-4371-84C0-8A86C3F0AD95}" dt="2026-03-03T19:50:36.363" v="26" actId="478"/>
          <ac:picMkLst>
            <pc:docMk/>
            <pc:sldMk cId="2371476033" sldId="263"/>
            <ac:picMk id="17" creationId="{A2D06B1F-93B7-7F04-CAE0-8F4FECF77DCE}"/>
          </ac:picMkLst>
        </pc:picChg>
        <pc:picChg chg="del mod">
          <ac:chgData name="Bob Bridges" userId="00d52f93-d468-4f6b-a40a-db44fcbfe21b" providerId="ADAL" clId="{13EB19EE-094A-4371-84C0-8A86C3F0AD95}" dt="2026-03-03T19:52:00.234" v="56" actId="478"/>
          <ac:picMkLst>
            <pc:docMk/>
            <pc:sldMk cId="2371476033" sldId="263"/>
            <ac:picMk id="21" creationId="{E6DDF720-5D80-F749-306E-3E5624C1D4FE}"/>
          </ac:picMkLst>
        </pc:picChg>
      </pc:sldChg>
      <pc:sldChg chg="addSp delSp modSp mod modTransition modClrScheme chgLayout">
        <pc:chgData name="Bob Bridges" userId="00d52f93-d468-4f6b-a40a-db44fcbfe21b" providerId="ADAL" clId="{13EB19EE-094A-4371-84C0-8A86C3F0AD95}" dt="2026-03-03T20:20:31.465" v="321" actId="207"/>
        <pc:sldMkLst>
          <pc:docMk/>
          <pc:sldMk cId="340429539" sldId="264"/>
        </pc:sldMkLst>
        <pc:spChg chg="mod ord">
          <ac:chgData name="Bob Bridges" userId="00d52f93-d468-4f6b-a40a-db44fcbfe21b" providerId="ADAL" clId="{13EB19EE-094A-4371-84C0-8A86C3F0AD95}" dt="2026-03-03T20:05:46.980" v="180" actId="1076"/>
          <ac:spMkLst>
            <pc:docMk/>
            <pc:sldMk cId="340429539" sldId="264"/>
            <ac:spMk id="3" creationId="{3D7E5061-DCD2-E9D4-2392-0264B0BAC65B}"/>
          </ac:spMkLst>
        </pc:spChg>
        <pc:spChg chg="del mod">
          <ac:chgData name="Bob Bridges" userId="00d52f93-d468-4f6b-a40a-db44fcbfe21b" providerId="ADAL" clId="{13EB19EE-094A-4371-84C0-8A86C3F0AD95}" dt="2026-03-03T19:59:17.193" v="119" actId="478"/>
          <ac:spMkLst>
            <pc:docMk/>
            <pc:sldMk cId="340429539" sldId="264"/>
            <ac:spMk id="4" creationId="{0CE13BD6-070D-CBC8-298E-014103AB86AD}"/>
          </ac:spMkLst>
        </pc:spChg>
        <pc:spChg chg="add del mod">
          <ac:chgData name="Bob Bridges" userId="00d52f93-d468-4f6b-a40a-db44fcbfe21b" providerId="ADAL" clId="{13EB19EE-094A-4371-84C0-8A86C3F0AD95}" dt="2026-03-03T20:04:08.939" v="167" actId="478"/>
          <ac:spMkLst>
            <pc:docMk/>
            <pc:sldMk cId="340429539" sldId="264"/>
            <ac:spMk id="6" creationId="{05D53106-BCF1-0473-A9A8-3859C675931A}"/>
          </ac:spMkLst>
        </pc:spChg>
        <pc:spChg chg="mod">
          <ac:chgData name="Bob Bridges" userId="00d52f93-d468-4f6b-a40a-db44fcbfe21b" providerId="ADAL" clId="{13EB19EE-094A-4371-84C0-8A86C3F0AD95}" dt="2026-03-03T20:20:31.465" v="321" actId="207"/>
          <ac:spMkLst>
            <pc:docMk/>
            <pc:sldMk cId="340429539" sldId="264"/>
            <ac:spMk id="7" creationId="{4BE8F3A5-D83B-7359-8FCE-039DC9293F5A}"/>
          </ac:spMkLst>
        </pc:spChg>
        <pc:spChg chg="add del mod">
          <ac:chgData name="Bob Bridges" userId="00d52f93-d468-4f6b-a40a-db44fcbfe21b" providerId="ADAL" clId="{13EB19EE-094A-4371-84C0-8A86C3F0AD95}" dt="2026-03-03T19:59:43.213" v="123" actId="700"/>
          <ac:spMkLst>
            <pc:docMk/>
            <pc:sldMk cId="340429539" sldId="264"/>
            <ac:spMk id="22" creationId="{8EE91CD1-8EE9-96E7-1D28-EB15051789D5}"/>
          </ac:spMkLst>
        </pc:spChg>
        <pc:grpChg chg="del mod">
          <ac:chgData name="Bob Bridges" userId="00d52f93-d468-4f6b-a40a-db44fcbfe21b" providerId="ADAL" clId="{13EB19EE-094A-4371-84C0-8A86C3F0AD95}" dt="2026-03-03T19:56:06.273" v="80" actId="478"/>
          <ac:grpSpMkLst>
            <pc:docMk/>
            <pc:sldMk cId="340429539" sldId="264"/>
            <ac:grpSpMk id="12" creationId="{1340C112-B7E2-4205-41D6-14402E64EF12}"/>
          </ac:grpSpMkLst>
        </pc:grpChg>
        <pc:grpChg chg="add del mod">
          <ac:chgData name="Bob Bridges" userId="00d52f93-d468-4f6b-a40a-db44fcbfe21b" providerId="ADAL" clId="{13EB19EE-094A-4371-84C0-8A86C3F0AD95}" dt="2026-03-03T19:56:01.900" v="79" actId="165"/>
          <ac:grpSpMkLst>
            <pc:docMk/>
            <pc:sldMk cId="340429539" sldId="264"/>
            <ac:grpSpMk id="13" creationId="{8EC50AC3-476B-6609-68C4-CDBB4C7BFD51}"/>
          </ac:grpSpMkLst>
        </pc:grpChg>
        <pc:grpChg chg="add mod">
          <ac:chgData name="Bob Bridges" userId="00d52f93-d468-4f6b-a40a-db44fcbfe21b" providerId="ADAL" clId="{13EB19EE-094A-4371-84C0-8A86C3F0AD95}" dt="2026-03-03T20:19:21.940" v="314" actId="1076"/>
          <ac:grpSpMkLst>
            <pc:docMk/>
            <pc:sldMk cId="340429539" sldId="264"/>
            <ac:grpSpMk id="25" creationId="{31666676-F5E1-B7E9-4E23-529A02D7BFBF}"/>
          </ac:grpSpMkLst>
        </pc:grpChg>
        <pc:graphicFrameChg chg="add mod modGraphic">
          <ac:chgData name="Bob Bridges" userId="00d52f93-d468-4f6b-a40a-db44fcbfe21b" providerId="ADAL" clId="{13EB19EE-094A-4371-84C0-8A86C3F0AD95}" dt="2026-03-03T20:15:13.500" v="293" actId="14734"/>
          <ac:graphicFrameMkLst>
            <pc:docMk/>
            <pc:sldMk cId="340429539" sldId="264"/>
            <ac:graphicFrameMk id="20" creationId="{E3314E1F-DFC7-0C69-4102-8FF50D36746B}"/>
          </ac:graphicFrameMkLst>
        </pc:graphicFrameChg>
        <pc:graphicFrameChg chg="add mod modGraphic">
          <ac:chgData name="Bob Bridges" userId="00d52f93-d468-4f6b-a40a-db44fcbfe21b" providerId="ADAL" clId="{13EB19EE-094A-4371-84C0-8A86C3F0AD95}" dt="2026-03-03T20:12:35.337" v="264" actId="14734"/>
          <ac:graphicFrameMkLst>
            <pc:docMk/>
            <pc:sldMk cId="340429539" sldId="264"/>
            <ac:graphicFrameMk id="23" creationId="{7BFDE704-1B45-1070-66AE-8C74ABE80F84}"/>
          </ac:graphicFrameMkLst>
        </pc:graphicFrame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5" creationId="{6602EB4B-C8A8-2BE9-F46B-28DCE022E7FB}"/>
          </ac:picMkLst>
        </pc:pic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8" creationId="{359336A9-DCA0-B22B-8282-B67B6A9509F2}"/>
          </ac:picMkLst>
        </pc:pic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9" creationId="{F273A27A-C879-A177-B0C8-5314E189DD4B}"/>
          </ac:picMkLst>
        </pc:pic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10" creationId="{9FAFD6EA-5D39-7EA2-04E6-A2EC4E2561F1}"/>
          </ac:picMkLst>
        </pc:pic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11" creationId="{BD6F10E7-F4A3-8A1B-33F5-619EB45C6010}"/>
          </ac:picMkLst>
        </pc:picChg>
        <pc:picChg chg="mod topLvl">
          <ac:chgData name="Bob Bridges" userId="00d52f93-d468-4f6b-a40a-db44fcbfe21b" providerId="ADAL" clId="{13EB19EE-094A-4371-84C0-8A86C3F0AD95}" dt="2026-03-03T20:14:10.356" v="277" actId="1038"/>
          <ac:picMkLst>
            <pc:docMk/>
            <pc:sldMk cId="340429539" sldId="264"/>
            <ac:picMk id="14" creationId="{E60FFB18-73D6-DD50-6241-37A4139A7E5E}"/>
          </ac:picMkLst>
        </pc:picChg>
        <pc:picChg chg="mod topLvl">
          <ac:chgData name="Bob Bridges" userId="00d52f93-d468-4f6b-a40a-db44fcbfe21b" providerId="ADAL" clId="{13EB19EE-094A-4371-84C0-8A86C3F0AD95}" dt="2026-03-03T20:10:55.590" v="255" actId="1076"/>
          <ac:picMkLst>
            <pc:docMk/>
            <pc:sldMk cId="340429539" sldId="264"/>
            <ac:picMk id="15" creationId="{082B4A03-A192-8368-0DE8-636508D4858E}"/>
          </ac:picMkLst>
        </pc:picChg>
        <pc:picChg chg="mod topLvl">
          <ac:chgData name="Bob Bridges" userId="00d52f93-d468-4f6b-a40a-db44fcbfe21b" providerId="ADAL" clId="{13EB19EE-094A-4371-84C0-8A86C3F0AD95}" dt="2026-03-03T20:15:16.926" v="294" actId="1076"/>
          <ac:picMkLst>
            <pc:docMk/>
            <pc:sldMk cId="340429539" sldId="264"/>
            <ac:picMk id="16" creationId="{199552CF-5415-E0D6-4066-E8D584A9C385}"/>
          </ac:picMkLst>
        </pc:picChg>
        <pc:picChg chg="mod topLvl">
          <ac:chgData name="Bob Bridges" userId="00d52f93-d468-4f6b-a40a-db44fcbfe21b" providerId="ADAL" clId="{13EB19EE-094A-4371-84C0-8A86C3F0AD95}" dt="2026-03-03T20:15:04.497" v="291" actId="1076"/>
          <ac:picMkLst>
            <pc:docMk/>
            <pc:sldMk cId="340429539" sldId="264"/>
            <ac:picMk id="17" creationId="{099E6079-26EC-318B-D324-5CBB8FCF5C7A}"/>
          </ac:picMkLst>
        </pc:picChg>
        <pc:picChg chg="mod topLvl">
          <ac:chgData name="Bob Bridges" userId="00d52f93-d468-4f6b-a40a-db44fcbfe21b" providerId="ADAL" clId="{13EB19EE-094A-4371-84C0-8A86C3F0AD95}" dt="2026-03-03T20:10:58.429" v="256" actId="1076"/>
          <ac:picMkLst>
            <pc:docMk/>
            <pc:sldMk cId="340429539" sldId="264"/>
            <ac:picMk id="18" creationId="{0BEC1AE8-08F6-0D4C-F7EA-9CD68E75DDE8}"/>
          </ac:picMkLst>
        </pc:picChg>
        <pc:picChg chg="mod topLvl">
          <ac:chgData name="Bob Bridges" userId="00d52f93-d468-4f6b-a40a-db44fcbfe21b" providerId="ADAL" clId="{13EB19EE-094A-4371-84C0-8A86C3F0AD95}" dt="2026-03-03T20:12:31.097" v="263" actId="1076"/>
          <ac:picMkLst>
            <pc:docMk/>
            <pc:sldMk cId="340429539" sldId="264"/>
            <ac:picMk id="19" creationId="{DED6A039-9F6F-01E0-9084-C754BABF63CC}"/>
          </ac:picMkLst>
        </pc:picChg>
        <pc:picChg chg="add mod">
          <ac:chgData name="Bob Bridges" userId="00d52f93-d468-4f6b-a40a-db44fcbfe21b" providerId="ADAL" clId="{13EB19EE-094A-4371-84C0-8A86C3F0AD95}" dt="2026-03-03T20:19:21.940" v="314" actId="1076"/>
          <ac:picMkLst>
            <pc:docMk/>
            <pc:sldMk cId="340429539" sldId="264"/>
            <ac:picMk id="24" creationId="{E45029C2-370E-D7B4-5962-5CA909A61A63}"/>
          </ac:picMkLst>
        </pc:picChg>
        <pc:picChg chg="mod">
          <ac:chgData name="Bob Bridges" userId="00d52f93-d468-4f6b-a40a-db44fcbfe21b" providerId="ADAL" clId="{13EB19EE-094A-4371-84C0-8A86C3F0AD95}" dt="2026-03-03T19:54:55.433" v="76" actId="1076"/>
          <ac:picMkLst>
            <pc:docMk/>
            <pc:sldMk cId="340429539" sldId="264"/>
            <ac:picMk id="1026" creationId="{DB6813FF-E815-E066-1D9A-6A7594820662}"/>
          </ac:picMkLst>
        </pc:picChg>
      </pc:sldChg>
      <pc:sldChg chg="addSp modSp new mod">
        <pc:chgData name="Bob Bridges" userId="00d52f93-d468-4f6b-a40a-db44fcbfe21b" providerId="ADAL" clId="{13EB19EE-094A-4371-84C0-8A86C3F0AD95}" dt="2026-03-03T20:37:12.844" v="451" actId="14100"/>
        <pc:sldMkLst>
          <pc:docMk/>
          <pc:sldMk cId="1075952416" sldId="265"/>
        </pc:sldMkLst>
        <pc:spChg chg="add mod">
          <ac:chgData name="Bob Bridges" userId="00d52f93-d468-4f6b-a40a-db44fcbfe21b" providerId="ADAL" clId="{13EB19EE-094A-4371-84C0-8A86C3F0AD95}" dt="2026-03-03T20:37:12.844" v="451" actId="14100"/>
          <ac:spMkLst>
            <pc:docMk/>
            <pc:sldMk cId="1075952416" sldId="265"/>
            <ac:spMk id="2" creationId="{23D74708-E1EF-E793-5B4F-621B2A953F2A}"/>
          </ac:spMkLst>
        </pc:spChg>
      </pc:sldChg>
      <pc:sldChg chg="addSp modSp new mod">
        <pc:chgData name="Bob Bridges" userId="00d52f93-d468-4f6b-a40a-db44fcbfe21b" providerId="ADAL" clId="{13EB19EE-094A-4371-84C0-8A86C3F0AD95}" dt="2026-03-03T20:38:54.230" v="545" actId="20577"/>
        <pc:sldMkLst>
          <pc:docMk/>
          <pc:sldMk cId="833511422" sldId="266"/>
        </pc:sldMkLst>
        <pc:spChg chg="add mod">
          <ac:chgData name="Bob Bridges" userId="00d52f93-d468-4f6b-a40a-db44fcbfe21b" providerId="ADAL" clId="{13EB19EE-094A-4371-84C0-8A86C3F0AD95}" dt="2026-03-03T20:38:54.230" v="545" actId="20577"/>
          <ac:spMkLst>
            <pc:docMk/>
            <pc:sldMk cId="833511422" sldId="266"/>
            <ac:spMk id="2" creationId="{3E4F82A1-ACB0-5ABB-7769-6BE6568A4C8A}"/>
          </ac:spMkLst>
        </pc:spChg>
      </pc:sldChg>
      <pc:sldChg chg="addSp modSp add mod">
        <pc:chgData name="Bob Bridges" userId="00d52f93-d468-4f6b-a40a-db44fcbfe21b" providerId="ADAL" clId="{13EB19EE-094A-4371-84C0-8A86C3F0AD95}" dt="2026-03-03T21:22:46.035" v="706" actId="1076"/>
        <pc:sldMkLst>
          <pc:docMk/>
          <pc:sldMk cId="691752365" sldId="267"/>
        </pc:sldMkLst>
        <pc:spChg chg="mod">
          <ac:chgData name="Bob Bridges" userId="00d52f93-d468-4f6b-a40a-db44fcbfe21b" providerId="ADAL" clId="{13EB19EE-094A-4371-84C0-8A86C3F0AD95}" dt="2026-03-03T21:22:29.033" v="703" actId="404"/>
          <ac:spMkLst>
            <pc:docMk/>
            <pc:sldMk cId="691752365" sldId="267"/>
            <ac:spMk id="2" creationId="{FBB665BD-D1C7-636D-1EC5-087EDDA017E2}"/>
          </ac:spMkLst>
        </pc:spChg>
        <pc:picChg chg="add mod">
          <ac:chgData name="Bob Bridges" userId="00d52f93-d468-4f6b-a40a-db44fcbfe21b" providerId="ADAL" clId="{13EB19EE-094A-4371-84C0-8A86C3F0AD95}" dt="2026-03-03T21:22:46.035" v="706" actId="1076"/>
          <ac:picMkLst>
            <pc:docMk/>
            <pc:sldMk cId="691752365" sldId="267"/>
            <ac:picMk id="4" creationId="{C1AB783E-D009-D882-035B-5766D3D40CFD}"/>
          </ac:picMkLst>
        </pc:picChg>
      </pc:sldChg>
      <pc:sldChg chg="addSp delSp modSp new mod">
        <pc:chgData name="Bob Bridges" userId="00d52f93-d468-4f6b-a40a-db44fcbfe21b" providerId="ADAL" clId="{13EB19EE-094A-4371-84C0-8A86C3F0AD95}" dt="2026-03-03T21:49:01.847" v="740" actId="1076"/>
        <pc:sldMkLst>
          <pc:docMk/>
          <pc:sldMk cId="3608297305" sldId="268"/>
        </pc:sldMkLst>
        <pc:spChg chg="add del mod">
          <ac:chgData name="Bob Bridges" userId="00d52f93-d468-4f6b-a40a-db44fcbfe21b" providerId="ADAL" clId="{13EB19EE-094A-4371-84C0-8A86C3F0AD95}" dt="2026-03-03T21:48:13.933" v="735" actId="478"/>
          <ac:spMkLst>
            <pc:docMk/>
            <pc:sldMk cId="3608297305" sldId="268"/>
            <ac:spMk id="4" creationId="{4B44CFBF-4825-F386-C72F-EA6B07F0AB95}"/>
          </ac:spMkLst>
        </pc:spChg>
        <pc:picChg chg="add mod">
          <ac:chgData name="Bob Bridges" userId="00d52f93-d468-4f6b-a40a-db44fcbfe21b" providerId="ADAL" clId="{13EB19EE-094A-4371-84C0-8A86C3F0AD95}" dt="2026-03-03T21:26:50.406" v="724" actId="1076"/>
          <ac:picMkLst>
            <pc:docMk/>
            <pc:sldMk cId="3608297305" sldId="268"/>
            <ac:picMk id="3" creationId="{5D497986-1CC4-832A-FFFE-B665E72B2081}"/>
          </ac:picMkLst>
        </pc:picChg>
        <pc:picChg chg="add del mod">
          <ac:chgData name="Bob Bridges" userId="00d52f93-d468-4f6b-a40a-db44fcbfe21b" providerId="ADAL" clId="{13EB19EE-094A-4371-84C0-8A86C3F0AD95}" dt="2026-03-03T21:40:23.463" v="728" actId="478"/>
          <ac:picMkLst>
            <pc:docMk/>
            <pc:sldMk cId="3608297305" sldId="268"/>
            <ac:picMk id="6" creationId="{33F675C9-E271-8444-2D9F-DB5400B0A243}"/>
          </ac:picMkLst>
        </pc:picChg>
        <pc:picChg chg="add mod modCrop">
          <ac:chgData name="Bob Bridges" userId="00d52f93-d468-4f6b-a40a-db44fcbfe21b" providerId="ADAL" clId="{13EB19EE-094A-4371-84C0-8A86C3F0AD95}" dt="2026-03-03T21:49:01.847" v="740" actId="1076"/>
          <ac:picMkLst>
            <pc:docMk/>
            <pc:sldMk cId="3608297305" sldId="268"/>
            <ac:picMk id="7" creationId="{70B70C0F-9AB5-2DEE-BC86-CE524D52C879}"/>
          </ac:picMkLst>
        </pc:picChg>
        <pc:picChg chg="add del mod">
          <ac:chgData name="Bob Bridges" userId="00d52f93-d468-4f6b-a40a-db44fcbfe21b" providerId="ADAL" clId="{13EB19EE-094A-4371-84C0-8A86C3F0AD95}" dt="2026-03-03T21:47:41.412" v="730" actId="478"/>
          <ac:picMkLst>
            <pc:docMk/>
            <pc:sldMk cId="3608297305" sldId="268"/>
            <ac:picMk id="9" creationId="{4FBD849D-888E-5C2D-7FAF-D2F7C106A9A6}"/>
          </ac:picMkLst>
        </pc:picChg>
        <pc:picChg chg="add mod">
          <ac:chgData name="Bob Bridges" userId="00d52f93-d468-4f6b-a40a-db44fcbfe21b" providerId="ADAL" clId="{13EB19EE-094A-4371-84C0-8A86C3F0AD95}" dt="2026-03-03T21:48:58.638" v="739" actId="1076"/>
          <ac:picMkLst>
            <pc:docMk/>
            <pc:sldMk cId="3608297305" sldId="268"/>
            <ac:picMk id="11" creationId="{5F19BA2A-3C12-21C6-3EDE-36E351DDD3AE}"/>
          </ac:picMkLst>
        </pc:picChg>
      </pc:sldChg>
      <pc:sldMasterChg chg="modSldLayout">
        <pc:chgData name="Bob Bridges" userId="00d52f93-d468-4f6b-a40a-db44fcbfe21b" providerId="ADAL" clId="{13EB19EE-094A-4371-84C0-8A86C3F0AD95}" dt="2026-03-03T19:46:37.090" v="0"/>
        <pc:sldMasterMkLst>
          <pc:docMk/>
          <pc:sldMasterMk cId="3880689975" sldId="2147483676"/>
        </pc:sldMasterMkLst>
        <pc:sldLayoutChg chg="modTransition">
          <pc:chgData name="Bob Bridges" userId="00d52f93-d468-4f6b-a40a-db44fcbfe21b" providerId="ADAL" clId="{13EB19EE-094A-4371-84C0-8A86C3F0AD95}" dt="2026-03-03T19:46:37.090" v="0"/>
          <pc:sldLayoutMkLst>
            <pc:docMk/>
            <pc:sldMasterMk cId="3880689975" sldId="2147483676"/>
            <pc:sldLayoutMk cId="431411107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55703-47BE-4939-AEB3-76F5D007141D}" type="datetimeFigureOut">
              <a:rPr lang="en-CA" smtClean="0"/>
              <a:t>2/27/26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F069F-75D4-4D98-9EA0-987C317353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073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F069F-75D4-4D98-9EA0-987C3173533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629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F069F-75D4-4D98-9EA0-987C3173533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8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 Captio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89339" y="4768850"/>
            <a:ext cx="765322" cy="179388"/>
          </a:xfrm>
          <a:prstGeom prst="rect">
            <a:avLst/>
          </a:prstGeom>
        </p:spPr>
        <p:txBody>
          <a:bodyPr/>
          <a:lstStyle/>
          <a:p>
            <a:fld id="{3294550B-2E41-4AD8-86C7-8F77CA9C9D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01700" y="1117600"/>
            <a:ext cx="3900488" cy="3476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039212" y="1117600"/>
            <a:ext cx="3879363" cy="1758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038754" y="2956782"/>
            <a:ext cx="3871883" cy="1637443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sz="1400">
                <a:latin typeface="Arial Narrow" panose="020B0606020202030204" pitchFamily="34" charset="0"/>
              </a:rPr>
              <a:t>Insert picture caption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Picture Captio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89339" y="4768850"/>
            <a:ext cx="765322" cy="179388"/>
          </a:xfrm>
          <a:prstGeom prst="rect">
            <a:avLst/>
          </a:prstGeom>
        </p:spPr>
        <p:txBody>
          <a:bodyPr/>
          <a:lstStyle/>
          <a:p>
            <a:fld id="{3294550B-2E41-4AD8-86C7-8F77CA9C9D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01700" y="1117600"/>
            <a:ext cx="8008938" cy="27130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01700" y="3897313"/>
            <a:ext cx="8008938" cy="69691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Insert caption here</a:t>
            </a:r>
          </a:p>
        </p:txBody>
      </p:sp>
    </p:spTree>
    <p:extLst>
      <p:ext uri="{BB962C8B-B14F-4D97-AF65-F5344CB8AC3E}">
        <p14:creationId xmlns:p14="http://schemas.microsoft.com/office/powerpoint/2010/main" val="385897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699" y="1117600"/>
            <a:ext cx="8016876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308" y="3708978"/>
            <a:ext cx="1246910" cy="208395"/>
          </a:xfrm>
          <a:prstGeom prst="rect">
            <a:avLst/>
          </a:prstGeom>
        </p:spPr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EF5F6-FFEF-8813-3DB6-E74B06C3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4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550B-2E41-4AD8-86C7-8F77CA9C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wards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ubbles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3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8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60" r:id="rId15"/>
  </p:sldLayoutIdLst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33D0-FCC0-4054-B023-1E46B180E3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7430" y="1806575"/>
            <a:ext cx="6840537" cy="16288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CA" sz="3200">
                <a:solidFill>
                  <a:schemeClr val="accent1"/>
                </a:solidFill>
                <a:effectLst>
                  <a:reflection blurRad="127000" stA="48000" endPos="95000" dir="5400000" sy="-100000" algn="bl" rotWithShape="0"/>
                </a:effectLst>
                <a:latin typeface="Georgia" panose="02040502050405020303" pitchFamily="18" charset="0"/>
              </a:rPr>
              <a:t>The 2025 Lighting Design</a:t>
            </a:r>
            <a:br>
              <a:rPr lang="en-CA" sz="3200">
                <a:solidFill>
                  <a:schemeClr val="accent1"/>
                </a:solidFill>
                <a:effectLst>
                  <a:reflection blurRad="127000" stA="48000" endPos="95000" dir="5400000" sy="-100000" algn="bl" rotWithShape="0"/>
                </a:effectLst>
                <a:latin typeface="Georgia" panose="02040502050405020303" pitchFamily="18" charset="0"/>
              </a:rPr>
            </a:br>
            <a:r>
              <a:rPr lang="en-CA" sz="3200">
                <a:solidFill>
                  <a:schemeClr val="accent1"/>
                </a:solidFill>
                <a:effectLst>
                  <a:reflection blurRad="127000" stA="48000" endPos="95000" dir="5400000" sy="-100000" algn="bl" rotWithShape="0"/>
                </a:effectLst>
                <a:latin typeface="Georgia" panose="02040502050405020303" pitchFamily="18" charset="0"/>
              </a:rPr>
              <a:t>Awards Gala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9A85D-61ED-C60D-4E0F-3DDE86869BA0}"/>
              </a:ext>
            </a:extLst>
          </p:cNvPr>
          <p:cNvSpPr/>
          <p:nvPr/>
        </p:nvSpPr>
        <p:spPr>
          <a:xfrm>
            <a:off x="736782" y="0"/>
            <a:ext cx="8084875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2700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IES Ottawa</a:t>
            </a:r>
          </a:p>
        </p:txBody>
      </p:sp>
    </p:spTree>
    <p:extLst>
      <p:ext uri="{BB962C8B-B14F-4D97-AF65-F5344CB8AC3E}">
        <p14:creationId xmlns:p14="http://schemas.microsoft.com/office/powerpoint/2010/main" val="25603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4F82A1-ACB0-5ABB-7769-6BE6568A4C8A}"/>
              </a:ext>
            </a:extLst>
          </p:cNvPr>
          <p:cNvSpPr/>
          <p:nvPr/>
        </p:nvSpPr>
        <p:spPr>
          <a:xfrm>
            <a:off x="0" y="1038523"/>
            <a:ext cx="9144000" cy="3416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Volunteer Recognition</a:t>
            </a:r>
            <a:b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endParaRPr lang="en-US" sz="54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Presentation</a:t>
            </a:r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</a:t>
            </a:r>
          </a:p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Past Section President Pin</a:t>
            </a:r>
          </a:p>
        </p:txBody>
      </p:sp>
    </p:spTree>
    <p:extLst>
      <p:ext uri="{BB962C8B-B14F-4D97-AF65-F5344CB8AC3E}">
        <p14:creationId xmlns:p14="http://schemas.microsoft.com/office/powerpoint/2010/main" val="8335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CB3B-1094-634D-23E5-77ED49EE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B665BD-D1C7-636D-1EC5-087EDDA017E2}"/>
              </a:ext>
            </a:extLst>
          </p:cNvPr>
          <p:cNvSpPr/>
          <p:nvPr/>
        </p:nvSpPr>
        <p:spPr>
          <a:xfrm>
            <a:off x="2714625" y="0"/>
            <a:ext cx="6429375" cy="51398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Emerson Joekumar</a:t>
            </a:r>
          </a:p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IES Ottawa</a:t>
            </a:r>
          </a:p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Section President</a:t>
            </a:r>
          </a:p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2023-2025</a:t>
            </a:r>
          </a:p>
          <a:p>
            <a:pPr algn="ctr"/>
            <a:endParaRPr lang="en-US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sz="40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B783E-D009-D882-035B-5766D3D4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1" y="1243013"/>
            <a:ext cx="2898848" cy="293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97986-1CC4-832A-FFFE-B665E72B2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2520700" y="970398"/>
            <a:ext cx="5977703" cy="2938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70C0F-9AB5-2DEE-BC86-CE524D52C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78" t="13924" r="18889" b="10549"/>
          <a:stretch>
            <a:fillRect/>
          </a:stretch>
        </p:blipFill>
        <p:spPr>
          <a:xfrm>
            <a:off x="238717" y="579131"/>
            <a:ext cx="1519364" cy="1942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19BA2A-3C12-21C6-3EDE-36E351DDD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79" y="3502961"/>
            <a:ext cx="1448002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CC25A7-689B-CB06-DDE6-CA38873AD6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8113"/>
            <a:ext cx="4114800" cy="571500"/>
          </a:xfrm>
        </p:spPr>
        <p:txBody>
          <a:bodyPr/>
          <a:lstStyle/>
          <a:p>
            <a:r>
              <a:rPr lang="en-CA">
                <a:solidFill>
                  <a:schemeClr val="bg1">
                    <a:lumMod val="95000"/>
                  </a:schemeClr>
                </a:solidFill>
              </a:rPr>
              <a:t>You Master of Ceremonies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35669-7169-CADD-9536-47A31C9B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420" y="910738"/>
            <a:ext cx="4471378" cy="36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A3DB3B-EA39-4D12-703E-53F2470E7A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6006" y="297997"/>
            <a:ext cx="4114800" cy="571500"/>
          </a:xfrm>
        </p:spPr>
        <p:txBody>
          <a:bodyPr/>
          <a:lstStyle/>
          <a:p>
            <a:r>
              <a:rPr lang="en-CA">
                <a:solidFill>
                  <a:schemeClr val="bg1">
                    <a:lumMod val="95000"/>
                  </a:schemeClr>
                </a:solidFill>
              </a:rPr>
              <a:t>Who or What is the IES?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D99193-910C-A71D-CD7B-29EC100E8C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4319" y="1742180"/>
            <a:ext cx="3184525" cy="2425700"/>
          </a:xfrm>
        </p:spPr>
        <p:txBody>
          <a:bodyPr/>
          <a:lstStyle/>
          <a:p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Turned 120 years old this year!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Founded in 1906 in NYC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82 Local Sections</a:t>
            </a:r>
          </a:p>
          <a:p>
            <a:pPr marL="457200" lvl="2" indent="-285750"/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66 in USA</a:t>
            </a:r>
          </a:p>
          <a:p>
            <a:pPr marL="457200" lvl="2" indent="-285750"/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in Canada</a:t>
            </a:r>
          </a:p>
          <a:p>
            <a:pPr marL="457200" lvl="2" indent="-285750"/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in Mexico</a:t>
            </a:r>
          </a:p>
          <a:p>
            <a:pPr marL="457200" lvl="2" indent="-285750"/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in Columbia</a:t>
            </a:r>
          </a:p>
          <a:p>
            <a:pPr marL="457200" lvl="2" indent="-285750"/>
            <a:r>
              <a:rPr lang="en-CA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in Middle East</a:t>
            </a:r>
          </a:p>
          <a:p>
            <a:endParaRPr lang="en-C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89A8B-7F8C-622B-12BA-0795288EEBE3}"/>
              </a:ext>
            </a:extLst>
          </p:cNvPr>
          <p:cNvSpPr txBox="1"/>
          <p:nvPr/>
        </p:nvSpPr>
        <p:spPr>
          <a:xfrm>
            <a:off x="4059251" y="1347749"/>
            <a:ext cx="4677255" cy="350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b="0" i="0">
                <a:solidFill>
                  <a:srgbClr val="000000"/>
                </a:solidFill>
                <a:effectLst/>
                <a:latin typeface="Oxygen" panose="020F0502020204030204" pitchFamily="2" charset="0"/>
              </a:rPr>
              <a:t>An ANSI-Accredited Standards Developer (ASD)</a:t>
            </a:r>
            <a:br>
              <a:rPr lang="en-CA" b="0" i="0">
                <a:solidFill>
                  <a:srgbClr val="000000"/>
                </a:solidFill>
                <a:effectLst/>
                <a:latin typeface="Oxygen" panose="020F0502020204030204" pitchFamily="2" charset="0"/>
              </a:rPr>
            </a:br>
            <a:endParaRPr lang="en-CA" b="0" i="0">
              <a:solidFill>
                <a:srgbClr val="000000"/>
              </a:solidFill>
              <a:effectLst/>
              <a:latin typeface="Oxygen" panose="020F0502020204030204" pitchFamily="2" charset="0"/>
            </a:endParaRPr>
          </a:p>
          <a:p>
            <a:r>
              <a:rPr lang="en-CA" sz="1400">
                <a:solidFill>
                  <a:schemeClr val="tx2"/>
                </a:solidFill>
              </a:rPr>
              <a:t>Over 100 Lighting Standards Developed and Continuously Maintained</a:t>
            </a:r>
          </a:p>
          <a:p>
            <a:r>
              <a:rPr lang="en-CA" sz="1400">
                <a:solidFill>
                  <a:schemeClr val="tx2"/>
                </a:solidFill>
              </a:rPr>
              <a:t>	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2"/>
                </a:solidFill>
              </a:rPr>
              <a:t>Lighting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2"/>
                </a:solidFill>
              </a:rPr>
              <a:t>Lighting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2"/>
                </a:solidFill>
              </a:rPr>
              <a:t>Recommended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2"/>
                </a:solidFill>
              </a:rPr>
              <a:t>Technical Memoranda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>
                <a:solidFill>
                  <a:schemeClr val="tx2"/>
                </a:solidFill>
              </a:rPr>
              <a:t>Lighting Measurement</a:t>
            </a:r>
          </a:p>
          <a:p>
            <a:pPr lvl="1"/>
            <a:r>
              <a:rPr lang="en-CA" sz="1400">
                <a:solidFill>
                  <a:schemeClr val="tx2"/>
                </a:solidFill>
              </a:rPr>
              <a:t>All created and regularly reviewed and revised by technical committees comprised of IES members and experts.</a:t>
            </a:r>
          </a:p>
          <a:p>
            <a:endParaRPr lang="en-CA" sz="1400">
              <a:solidFill>
                <a:schemeClr val="tx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9706C1-DCD2-483E-8B12-B274275E413E}"/>
              </a:ext>
            </a:extLst>
          </p:cNvPr>
          <p:cNvCxnSpPr/>
          <p:nvPr/>
        </p:nvCxnSpPr>
        <p:spPr>
          <a:xfrm>
            <a:off x="3782221" y="1636058"/>
            <a:ext cx="0" cy="2637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E5061-DCD2-E9D4-2392-0264B0BAC6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4663"/>
            <a:ext cx="9144000" cy="571500"/>
          </a:xfrm>
        </p:spPr>
        <p:txBody>
          <a:bodyPr>
            <a:noAutofit/>
          </a:bodyPr>
          <a:lstStyle/>
          <a:p>
            <a:r>
              <a:rPr lang="en-CA" sz="2400">
                <a:solidFill>
                  <a:schemeClr val="bg1">
                    <a:lumMod val="95000"/>
                  </a:schemeClr>
                </a:solidFill>
              </a:rPr>
              <a:t>OUR IES SECTION BOARD OF MANAGERS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60FFB18-73D6-DD50-6241-37A4139A7E5E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5409" r="79885" b="61024"/>
          <a:stretch>
            <a:fillRect/>
          </a:stretch>
        </p:blipFill>
        <p:spPr bwMode="auto">
          <a:xfrm>
            <a:off x="367332" y="1048396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82B4A03-A192-8368-0DE8-636508D4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0" t="16332" r="30897" b="63243"/>
          <a:stretch>
            <a:fillRect/>
          </a:stretch>
        </p:blipFill>
        <p:spPr bwMode="auto">
          <a:xfrm>
            <a:off x="5025090" y="1098786"/>
            <a:ext cx="731520" cy="73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99552CF-5415-E0D6-4066-E8D584A9C385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44615" r="79885" b="33565"/>
          <a:stretch>
            <a:fillRect/>
          </a:stretch>
        </p:blipFill>
        <p:spPr bwMode="auto">
          <a:xfrm>
            <a:off x="378366" y="1810309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99E6079-26EC-318B-D324-5CBB8FCF5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73940" r="78903" b="2669"/>
          <a:stretch>
            <a:fillRect/>
          </a:stretch>
        </p:blipFill>
        <p:spPr bwMode="auto">
          <a:xfrm>
            <a:off x="367332" y="2572222"/>
            <a:ext cx="731520" cy="7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BEC1AE8-08F6-0D4C-F7EA-9CD68E75D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t="44622" r="30897" b="33128"/>
          <a:stretch>
            <a:fillRect/>
          </a:stretch>
        </p:blipFill>
        <p:spPr bwMode="auto">
          <a:xfrm>
            <a:off x="5025090" y="1894298"/>
            <a:ext cx="731520" cy="7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ED6A039-9F6F-01E0-9084-C754BABF6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t="74254" r="30897" b="3784"/>
          <a:stretch>
            <a:fillRect/>
          </a:stretch>
        </p:blipFill>
        <p:spPr bwMode="auto">
          <a:xfrm>
            <a:off x="5025090" y="2692206"/>
            <a:ext cx="731520" cy="73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3314E1F-DFC7-0C69-4102-8FF50D367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75934"/>
              </p:ext>
            </p:extLst>
          </p:nvPr>
        </p:nvGraphicFramePr>
        <p:xfrm>
          <a:off x="1104314" y="1048396"/>
          <a:ext cx="3200400" cy="2245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08197888"/>
                    </a:ext>
                  </a:extLst>
                </a:gridCol>
              </a:tblGrid>
              <a:tr h="77087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Kristian Quosdorf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Section President</a:t>
                      </a: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9305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1588" lvl="1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Tyler Storey</a:t>
                      </a:r>
                      <a:b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Vice-President</a:t>
                      </a: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131305"/>
                  </a:ext>
                </a:extLst>
              </a:tr>
              <a:tr h="712777">
                <a:tc>
                  <a:txBody>
                    <a:bodyPr/>
                    <a:lstStyle/>
                    <a:p>
                      <a:pPr marL="1588" lvl="1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Aidan Heydarian</a:t>
                      </a:r>
                      <a:b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Treasurer and Gala Committee Chair</a:t>
                      </a: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8942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BFDE704-1B45-1070-66AE-8C74ABE80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456454"/>
              </p:ext>
            </p:extLst>
          </p:nvPr>
        </p:nvGraphicFramePr>
        <p:xfrm>
          <a:off x="5781820" y="1052720"/>
          <a:ext cx="3200400" cy="23715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408197888"/>
                    </a:ext>
                  </a:extLst>
                </a:gridCol>
              </a:tblGrid>
              <a:tr h="717366">
                <a:tc>
                  <a:txBody>
                    <a:bodyPr/>
                    <a:lstStyle/>
                    <a:p>
                      <a:pPr marL="1588" lvl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Elissa Patterson</a:t>
                      </a:r>
                      <a:b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Manager</a:t>
                      </a:r>
                    </a:p>
                    <a:p>
                      <a:endParaRPr lang="en-CA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93059"/>
                  </a:ext>
                </a:extLst>
              </a:tr>
              <a:tr h="709746">
                <a:tc>
                  <a:txBody>
                    <a:bodyPr/>
                    <a:lstStyle/>
                    <a:p>
                      <a:pPr marL="1588" lvl="1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Jacob Brennan</a:t>
                      </a:r>
                      <a:b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US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Manager and Membership Committee</a:t>
                      </a:r>
                    </a:p>
                    <a:p>
                      <a:endParaRPr lang="en-CA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131305"/>
                  </a:ext>
                </a:extLst>
              </a:tr>
              <a:tr h="756078">
                <a:tc>
                  <a:txBody>
                    <a:bodyPr/>
                    <a:lstStyle/>
                    <a:p>
                      <a:pPr marL="1588" lvl="1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Aidan Heydarian</a:t>
                      </a:r>
                      <a:b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CA" sz="1400" b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Treasurer and Gala Committee</a:t>
                      </a: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89426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31666676-F5E1-B7E9-4E23-529A02D7BFBF}"/>
              </a:ext>
            </a:extLst>
          </p:cNvPr>
          <p:cNvGrpSpPr/>
          <p:nvPr/>
        </p:nvGrpSpPr>
        <p:grpSpPr>
          <a:xfrm>
            <a:off x="5109569" y="3660286"/>
            <a:ext cx="3415451" cy="731520"/>
            <a:chOff x="2813899" y="3910317"/>
            <a:chExt cx="3415451" cy="7315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E8F3A5-D83B-7359-8FCE-039DC9293F5A}"/>
                </a:ext>
              </a:extLst>
            </p:cNvPr>
            <p:cNvSpPr txBox="1"/>
            <p:nvPr/>
          </p:nvSpPr>
          <p:spPr>
            <a:xfrm>
              <a:off x="3486150" y="3910317"/>
              <a:ext cx="2743200" cy="72327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1588" lvl="1"/>
              <a:r>
                <a:rPr lang="en-CA" sz="1500" b="1">
                  <a:solidFill>
                    <a:srgbClr val="FFFFFF"/>
                  </a:solidFill>
                </a:rPr>
                <a:t>Emerson Joekumar</a:t>
              </a:r>
            </a:p>
            <a:p>
              <a:pPr marL="685800" lvl="3" indent="-285750"/>
              <a:r>
                <a:rPr lang="en-CA" sz="1300" b="1">
                  <a:solidFill>
                    <a:srgbClr val="FFFFFF"/>
                  </a:solidFill>
                </a:rPr>
                <a:t>Past Section President</a:t>
              </a:r>
            </a:p>
            <a:p>
              <a:pPr marL="685800" lvl="3" indent="-285750"/>
              <a:endParaRPr lang="en-CA" sz="1300" b="1"/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E45029C2-370E-D7B4-5962-5CA909A61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899" y="3910317"/>
              <a:ext cx="647041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4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20C53D-85C7-791A-B108-BA5D6032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Are you a Member?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4800B3E-E9CE-B482-B2E3-3BCC9DE1C7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135" r="62" b="31376"/>
          <a:stretch>
            <a:fillRect/>
          </a:stretch>
        </p:blipFill>
        <p:spPr>
          <a:xfrm>
            <a:off x="0" y="1117600"/>
            <a:ext cx="9144000" cy="27130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4CD1BA-8FA2-4C54-752C-4AD68C30BD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7955" y="3897313"/>
            <a:ext cx="8968593" cy="696912"/>
          </a:xfrm>
        </p:spPr>
        <p:txBody>
          <a:bodyPr>
            <a:normAutofit/>
          </a:bodyPr>
          <a:lstStyle/>
          <a:p>
            <a:pPr algn="ctr"/>
            <a:r>
              <a:rPr lang="en-CA" sz="3200"/>
              <a:t>Can members of the IES please stand up?</a:t>
            </a:r>
          </a:p>
        </p:txBody>
      </p:sp>
    </p:spTree>
    <p:extLst>
      <p:ext uri="{BB962C8B-B14F-4D97-AF65-F5344CB8AC3E}">
        <p14:creationId xmlns:p14="http://schemas.microsoft.com/office/powerpoint/2010/main" val="2734501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E7CA-4558-7357-8BA7-EA44EFC8D0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0988" y="160338"/>
            <a:ext cx="7593012" cy="647700"/>
          </a:xfrm>
        </p:spPr>
        <p:txBody>
          <a:bodyPr/>
          <a:lstStyle/>
          <a:p>
            <a:r>
              <a:rPr lang="en-CA"/>
              <a:t>Why should you be a member?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8B09A-5C11-9FFE-8630-2356398615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43757" y="484188"/>
            <a:ext cx="7593012" cy="426085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r>
              <a:rPr lang="en-CA" sz="2000" b="1">
                <a:solidFill>
                  <a:srgbClr val="FFFF00"/>
                </a:solidFill>
              </a:rPr>
              <a:t>Do you do lighting?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Sell lighting?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Purchase lighting?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Install lighting?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Maintaing lighting systems?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Practice lighting design?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Work at an electrical engineering firm?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Are you just beginning a career, but are interested in the above?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bg1">
                    <a:lumMod val="95000"/>
                  </a:schemeClr>
                </a:solidFill>
              </a:rPr>
              <a:t>Do you sometimes ask questions about lighting?</a:t>
            </a:r>
          </a:p>
          <a:p>
            <a:endParaRPr lang="en-CA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CA" sz="1600">
                <a:solidFill>
                  <a:schemeClr val="bg1">
                    <a:lumMod val="95000"/>
                  </a:schemeClr>
                </a:solidFill>
              </a:rPr>
              <a:t>Membership in The Illuminating Engineering Society can provide answers.</a:t>
            </a:r>
          </a:p>
        </p:txBody>
      </p:sp>
    </p:spTree>
    <p:extLst>
      <p:ext uri="{BB962C8B-B14F-4D97-AF65-F5344CB8AC3E}">
        <p14:creationId xmlns:p14="http://schemas.microsoft.com/office/powerpoint/2010/main" val="38540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1D65-E12C-E9A3-A7B7-E824884F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Individual IES 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7EA52-B713-5BC6-B139-5FDB3E0B4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712" y="1267804"/>
            <a:ext cx="2020094" cy="319881"/>
          </a:xfrm>
        </p:spPr>
        <p:txBody>
          <a:bodyPr>
            <a:noAutofit/>
          </a:bodyPr>
          <a:lstStyle/>
          <a:p>
            <a:r>
              <a:rPr lang="en-CA" sz="1800"/>
              <a:t>Full Member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BBD33-3CC0-8BA8-A786-CE9D45FDD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700" y="1631950"/>
            <a:ext cx="3670300" cy="2170375"/>
          </a:xfrm>
        </p:spPr>
        <p:txBody>
          <a:bodyPr>
            <a:normAutofit fontScale="92500" lnSpcReduction="10000"/>
          </a:bodyPr>
          <a:lstStyle/>
          <a:p>
            <a:r>
              <a:rPr lang="en-CA" sz="1800"/>
              <a:t>Anyone whose been in lighting for 5 years or more</a:t>
            </a:r>
            <a:r>
              <a:rPr lang="en-CA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8BB78-96EE-B2B9-A76C-194A4412E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51424" y="1267804"/>
            <a:ext cx="3578225" cy="319881"/>
          </a:xfrm>
        </p:spPr>
        <p:txBody>
          <a:bodyPr>
            <a:noAutofit/>
          </a:bodyPr>
          <a:lstStyle/>
          <a:p>
            <a:r>
              <a:rPr lang="en-CA" sz="1800"/>
              <a:t>Emerging Professional Member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BA812-E983-5AE9-5475-4D9BBCDC4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2279" y="1631950"/>
            <a:ext cx="4106295" cy="2170375"/>
          </a:xfrm>
        </p:spPr>
        <p:txBody>
          <a:bodyPr>
            <a:normAutofit fontScale="92500" lnSpcReduction="10000"/>
          </a:bodyPr>
          <a:lstStyle/>
          <a:p>
            <a:r>
              <a:rPr lang="en-CA" sz="1600"/>
              <a:t>Anyone who is just starting their career or had not been involved with lighting in their previous role. </a:t>
            </a:r>
          </a:p>
          <a:p>
            <a:r>
              <a:rPr lang="en-CA" sz="1600"/>
              <a:t>Must be less than 5 years in a lighting related role. </a:t>
            </a:r>
          </a:p>
          <a:p>
            <a:r>
              <a:rPr lang="en-CA" sz="1600"/>
              <a:t>Must provide evidence that shows you qualify for this membership classification</a:t>
            </a:r>
          </a:p>
          <a:p>
            <a:r>
              <a:rPr lang="en-CA" sz="1600"/>
              <a:t>Once 5 years of experience is reached, you will transfer to MEMBER grade.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FA4CE35F-2ABE-A963-5A44-FDD76037D277}"/>
              </a:ext>
            </a:extLst>
          </p:cNvPr>
          <p:cNvSpPr/>
          <p:nvPr/>
        </p:nvSpPr>
        <p:spPr>
          <a:xfrm>
            <a:off x="1065704" y="3986521"/>
            <a:ext cx="2802405" cy="9144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</a:rPr>
              <a:t>USD </a:t>
            </a:r>
            <a:r>
              <a:rPr lang="en-CA" b="1">
                <a:solidFill>
                  <a:schemeClr val="accent1">
                    <a:lumMod val="75000"/>
                  </a:schemeClr>
                </a:solidFill>
              </a:rPr>
              <a:t>$245</a:t>
            </a:r>
            <a:br>
              <a:rPr lang="en-CA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CA">
                <a:solidFill>
                  <a:schemeClr val="tx1"/>
                </a:solidFill>
              </a:rPr>
              <a:t>or about     </a:t>
            </a:r>
            <a:r>
              <a:rPr lang="en-CA" b="1">
                <a:solidFill>
                  <a:schemeClr val="accent1">
                    <a:lumMod val="75000"/>
                  </a:schemeClr>
                </a:solidFill>
              </a:rPr>
              <a:t>$345</a:t>
            </a:r>
            <a:endParaRPr lang="en-C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5F27D24-2FE2-26BC-249B-91BEB15FA0EA}"/>
              </a:ext>
            </a:extLst>
          </p:cNvPr>
          <p:cNvSpPr/>
          <p:nvPr/>
        </p:nvSpPr>
        <p:spPr>
          <a:xfrm>
            <a:off x="5275891" y="3986521"/>
            <a:ext cx="2802405" cy="9144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</a:rPr>
              <a:t>USD</a:t>
            </a:r>
            <a:r>
              <a:rPr lang="en-CA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CA" b="1">
                <a:solidFill>
                  <a:schemeClr val="accent1">
                    <a:lumMod val="75000"/>
                  </a:schemeClr>
                </a:solidFill>
              </a:rPr>
              <a:t>$125</a:t>
            </a:r>
          </a:p>
          <a:p>
            <a:pPr algn="ctr"/>
            <a:r>
              <a:rPr lang="en-CA">
                <a:solidFill>
                  <a:schemeClr val="tx1"/>
                </a:solidFill>
              </a:rPr>
              <a:t> or about  </a:t>
            </a:r>
            <a:r>
              <a:rPr lang="en-CA" b="1">
                <a:solidFill>
                  <a:schemeClr val="tx1"/>
                </a:solidFill>
              </a:rPr>
              <a:t>    </a:t>
            </a:r>
            <a:r>
              <a:rPr lang="en-CA" b="1">
                <a:solidFill>
                  <a:schemeClr val="accent1">
                    <a:lumMod val="75000"/>
                  </a:schemeClr>
                </a:solidFill>
              </a:rPr>
              <a:t>$175</a:t>
            </a:r>
            <a:endParaRPr lang="en-C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Graphic 9" descr="Maple Leaf with solid fill">
            <a:extLst>
              <a:ext uri="{FF2B5EF4-FFF2-40B4-BE49-F238E27FC236}">
                <a16:creationId xmlns:a16="http://schemas.microsoft.com/office/drawing/2014/main" id="{CEB11E20-1469-E935-E68A-21EEA1C04C5F}"/>
              </a:ext>
            </a:extLst>
          </p:cNvPr>
          <p:cNvSpPr/>
          <p:nvPr/>
        </p:nvSpPr>
        <p:spPr>
          <a:xfrm>
            <a:off x="2508432" y="4446463"/>
            <a:ext cx="244375" cy="250253"/>
          </a:xfrm>
          <a:custGeom>
            <a:avLst/>
            <a:gdLst>
              <a:gd name="csX0" fmla="*/ 181107 w 244375"/>
              <a:gd name="csY0" fmla="*/ 174475 h 250253"/>
              <a:gd name="csX1" fmla="*/ 244376 w 244375"/>
              <a:gd name="csY1" fmla="*/ 134196 h 250253"/>
              <a:gd name="csX2" fmla="*/ 227028 w 244375"/>
              <a:gd name="csY2" fmla="*/ 128323 h 250253"/>
              <a:gd name="csX3" fmla="*/ 223461 w 244375"/>
              <a:gd name="csY3" fmla="*/ 121114 h 250253"/>
              <a:gd name="csX4" fmla="*/ 223616 w 244375"/>
              <a:gd name="csY4" fmla="*/ 120708 h 250253"/>
              <a:gd name="csX5" fmla="*/ 238014 w 244375"/>
              <a:gd name="csY5" fmla="*/ 86909 h 250253"/>
              <a:gd name="csX6" fmla="*/ 201682 w 244375"/>
              <a:gd name="csY6" fmla="*/ 94730 h 250253"/>
              <a:gd name="csX7" fmla="*/ 194925 w 244375"/>
              <a:gd name="csY7" fmla="*/ 90365 h 250253"/>
              <a:gd name="csX8" fmla="*/ 194837 w 244375"/>
              <a:gd name="csY8" fmla="*/ 89833 h 250253"/>
              <a:gd name="csX9" fmla="*/ 192727 w 244375"/>
              <a:gd name="csY9" fmla="*/ 71894 h 250253"/>
              <a:gd name="csX10" fmla="*/ 165864 w 244375"/>
              <a:gd name="csY10" fmla="*/ 101697 h 250253"/>
              <a:gd name="csX11" fmla="*/ 159840 w 244375"/>
              <a:gd name="csY11" fmla="*/ 102008 h 250253"/>
              <a:gd name="csX12" fmla="*/ 158502 w 244375"/>
              <a:gd name="csY12" fmla="*/ 98065 h 250253"/>
              <a:gd name="csX13" fmla="*/ 171014 w 244375"/>
              <a:gd name="csY13" fmla="*/ 30520 h 250253"/>
              <a:gd name="csX14" fmla="*/ 149211 w 244375"/>
              <a:gd name="csY14" fmla="*/ 45066 h 250253"/>
              <a:gd name="csX15" fmla="*/ 141323 w 244375"/>
              <a:gd name="csY15" fmla="*/ 43490 h 250253"/>
              <a:gd name="csX16" fmla="*/ 140844 w 244375"/>
              <a:gd name="csY16" fmla="*/ 42614 h 250253"/>
              <a:gd name="csX17" fmla="*/ 122195 w 244375"/>
              <a:gd name="csY17" fmla="*/ 0 h 250253"/>
              <a:gd name="csX18" fmla="*/ 103551 w 244375"/>
              <a:gd name="csY18" fmla="*/ 42614 h 250253"/>
              <a:gd name="csX19" fmla="*/ 96060 w 244375"/>
              <a:gd name="csY19" fmla="*/ 45544 h 250253"/>
              <a:gd name="csX20" fmla="*/ 95185 w 244375"/>
              <a:gd name="csY20" fmla="*/ 45066 h 250253"/>
              <a:gd name="csX21" fmla="*/ 73364 w 244375"/>
              <a:gd name="csY21" fmla="*/ 30520 h 250253"/>
              <a:gd name="csX22" fmla="*/ 85877 w 244375"/>
              <a:gd name="csY22" fmla="*/ 98065 h 250253"/>
              <a:gd name="csX23" fmla="*/ 82457 w 244375"/>
              <a:gd name="csY23" fmla="*/ 103035 h 250253"/>
              <a:gd name="csX24" fmla="*/ 78514 w 244375"/>
              <a:gd name="csY24" fmla="*/ 101697 h 250253"/>
              <a:gd name="csX25" fmla="*/ 51652 w 244375"/>
              <a:gd name="csY25" fmla="*/ 71894 h 250253"/>
              <a:gd name="csX26" fmla="*/ 49542 w 244375"/>
              <a:gd name="csY26" fmla="*/ 89833 h 250253"/>
              <a:gd name="csX27" fmla="*/ 43230 w 244375"/>
              <a:gd name="csY27" fmla="*/ 94818 h 250253"/>
              <a:gd name="csX28" fmla="*/ 42697 w 244375"/>
              <a:gd name="csY28" fmla="*/ 94730 h 250253"/>
              <a:gd name="csX29" fmla="*/ 6362 w 244375"/>
              <a:gd name="csY29" fmla="*/ 86909 h 250253"/>
              <a:gd name="csX30" fmla="*/ 20760 w 244375"/>
              <a:gd name="csY30" fmla="*/ 120708 h 250253"/>
              <a:gd name="csX31" fmla="*/ 17754 w 244375"/>
              <a:gd name="csY31" fmla="*/ 128168 h 250253"/>
              <a:gd name="csX32" fmla="*/ 17347 w 244375"/>
              <a:gd name="csY32" fmla="*/ 128323 h 250253"/>
              <a:gd name="csX33" fmla="*/ 0 w 244375"/>
              <a:gd name="csY33" fmla="*/ 134196 h 250253"/>
              <a:gd name="csX34" fmla="*/ 63283 w 244375"/>
              <a:gd name="csY34" fmla="*/ 174475 h 250253"/>
              <a:gd name="csX35" fmla="*/ 65510 w 244375"/>
              <a:gd name="csY35" fmla="*/ 181386 h 250253"/>
              <a:gd name="csX36" fmla="*/ 55053 w 244375"/>
              <a:gd name="csY36" fmla="*/ 207529 h 250253"/>
              <a:gd name="csX37" fmla="*/ 112842 w 244375"/>
              <a:gd name="csY37" fmla="*/ 194231 h 250253"/>
              <a:gd name="csX38" fmla="*/ 116251 w 244375"/>
              <a:gd name="csY38" fmla="*/ 196365 h 250253"/>
              <a:gd name="csX39" fmla="*/ 116320 w 244375"/>
              <a:gd name="csY39" fmla="*/ 197143 h 250253"/>
              <a:gd name="csX40" fmla="*/ 113664 w 244375"/>
              <a:gd name="csY40" fmla="*/ 250254 h 250253"/>
              <a:gd name="csX41" fmla="*/ 130726 w 244375"/>
              <a:gd name="csY41" fmla="*/ 250254 h 250253"/>
              <a:gd name="csX42" fmla="*/ 128070 w 244375"/>
              <a:gd name="csY42" fmla="*/ 197134 h 250253"/>
              <a:gd name="csX43" fmla="*/ 130779 w 244375"/>
              <a:gd name="csY43" fmla="*/ 194162 h 250253"/>
              <a:gd name="csX44" fmla="*/ 131548 w 244375"/>
              <a:gd name="csY44" fmla="*/ 194231 h 250253"/>
              <a:gd name="csX45" fmla="*/ 189337 w 244375"/>
              <a:gd name="csY45" fmla="*/ 207529 h 250253"/>
              <a:gd name="csX46" fmla="*/ 178880 w 244375"/>
              <a:gd name="csY46" fmla="*/ 181386 h 250253"/>
              <a:gd name="csX47" fmla="*/ 181107 w 244375"/>
              <a:gd name="csY47" fmla="*/ 174475 h 2502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244375" h="250253">
                <a:moveTo>
                  <a:pt x="181107" y="174475"/>
                </a:moveTo>
                <a:lnTo>
                  <a:pt x="244376" y="134196"/>
                </a:lnTo>
                <a:lnTo>
                  <a:pt x="227028" y="128323"/>
                </a:lnTo>
                <a:cubicBezTo>
                  <a:pt x="224053" y="127318"/>
                  <a:pt x="222455" y="124090"/>
                  <a:pt x="223461" y="121114"/>
                </a:cubicBezTo>
                <a:cubicBezTo>
                  <a:pt x="223507" y="120977"/>
                  <a:pt x="223559" y="120841"/>
                  <a:pt x="223616" y="120708"/>
                </a:cubicBezTo>
                <a:lnTo>
                  <a:pt x="238014" y="86909"/>
                </a:lnTo>
                <a:lnTo>
                  <a:pt x="201682" y="94730"/>
                </a:lnTo>
                <a:cubicBezTo>
                  <a:pt x="198611" y="95390"/>
                  <a:pt x="195586" y="93436"/>
                  <a:pt x="194925" y="90365"/>
                </a:cubicBezTo>
                <a:cubicBezTo>
                  <a:pt x="194887" y="90189"/>
                  <a:pt x="194858" y="90011"/>
                  <a:pt x="194837" y="89833"/>
                </a:cubicBezTo>
                <a:lnTo>
                  <a:pt x="192727" y="71894"/>
                </a:lnTo>
                <a:lnTo>
                  <a:pt x="165864" y="101697"/>
                </a:lnTo>
                <a:cubicBezTo>
                  <a:pt x="164286" y="103446"/>
                  <a:pt x="161589" y="103586"/>
                  <a:pt x="159840" y="102008"/>
                </a:cubicBezTo>
                <a:cubicBezTo>
                  <a:pt x="158739" y="101015"/>
                  <a:pt x="158232" y="99523"/>
                  <a:pt x="158502" y="98065"/>
                </a:cubicBezTo>
                <a:lnTo>
                  <a:pt x="171014" y="30520"/>
                </a:lnTo>
                <a:lnTo>
                  <a:pt x="149211" y="45066"/>
                </a:lnTo>
                <a:cubicBezTo>
                  <a:pt x="146598" y="46809"/>
                  <a:pt x="143066" y="46103"/>
                  <a:pt x="141323" y="43490"/>
                </a:cubicBezTo>
                <a:cubicBezTo>
                  <a:pt x="141138" y="43213"/>
                  <a:pt x="140978" y="42920"/>
                  <a:pt x="140844" y="42614"/>
                </a:cubicBezTo>
                <a:lnTo>
                  <a:pt x="122195" y="0"/>
                </a:lnTo>
                <a:lnTo>
                  <a:pt x="103551" y="42614"/>
                </a:lnTo>
                <a:cubicBezTo>
                  <a:pt x="102292" y="45492"/>
                  <a:pt x="98938" y="46804"/>
                  <a:pt x="96060" y="45544"/>
                </a:cubicBezTo>
                <a:cubicBezTo>
                  <a:pt x="95755" y="45411"/>
                  <a:pt x="95462" y="45250"/>
                  <a:pt x="95185" y="45066"/>
                </a:cubicBezTo>
                <a:lnTo>
                  <a:pt x="73364" y="30520"/>
                </a:lnTo>
                <a:lnTo>
                  <a:pt x="85877" y="98065"/>
                </a:lnTo>
                <a:cubicBezTo>
                  <a:pt x="86305" y="100382"/>
                  <a:pt x="84774" y="102607"/>
                  <a:pt x="82457" y="103035"/>
                </a:cubicBezTo>
                <a:cubicBezTo>
                  <a:pt x="80999" y="103304"/>
                  <a:pt x="79507" y="102797"/>
                  <a:pt x="78514" y="101697"/>
                </a:cubicBezTo>
                <a:lnTo>
                  <a:pt x="51652" y="71894"/>
                </a:lnTo>
                <a:lnTo>
                  <a:pt x="49542" y="89833"/>
                </a:lnTo>
                <a:cubicBezTo>
                  <a:pt x="49175" y="92952"/>
                  <a:pt x="46349" y="95184"/>
                  <a:pt x="43230" y="94818"/>
                </a:cubicBezTo>
                <a:cubicBezTo>
                  <a:pt x="43051" y="94797"/>
                  <a:pt x="42873" y="94767"/>
                  <a:pt x="42697" y="94730"/>
                </a:cubicBezTo>
                <a:lnTo>
                  <a:pt x="6362" y="86909"/>
                </a:lnTo>
                <a:lnTo>
                  <a:pt x="20760" y="120708"/>
                </a:lnTo>
                <a:cubicBezTo>
                  <a:pt x="21990" y="123598"/>
                  <a:pt x="20644" y="126938"/>
                  <a:pt x="17754" y="128168"/>
                </a:cubicBezTo>
                <a:cubicBezTo>
                  <a:pt x="17620" y="128225"/>
                  <a:pt x="17484" y="128277"/>
                  <a:pt x="17347" y="128323"/>
                </a:cubicBezTo>
                <a:lnTo>
                  <a:pt x="0" y="134196"/>
                </a:lnTo>
                <a:lnTo>
                  <a:pt x="63283" y="174475"/>
                </a:lnTo>
                <a:cubicBezTo>
                  <a:pt x="65590" y="175944"/>
                  <a:pt x="66525" y="178846"/>
                  <a:pt x="65510" y="181386"/>
                </a:cubicBezTo>
                <a:lnTo>
                  <a:pt x="55053" y="207529"/>
                </a:lnTo>
                <a:lnTo>
                  <a:pt x="112842" y="194231"/>
                </a:lnTo>
                <a:cubicBezTo>
                  <a:pt x="114372" y="193879"/>
                  <a:pt x="115898" y="194834"/>
                  <a:pt x="116251" y="196365"/>
                </a:cubicBezTo>
                <a:cubicBezTo>
                  <a:pt x="116309" y="196620"/>
                  <a:pt x="116332" y="196882"/>
                  <a:pt x="116320" y="197143"/>
                </a:cubicBezTo>
                <a:lnTo>
                  <a:pt x="113664" y="250254"/>
                </a:lnTo>
                <a:lnTo>
                  <a:pt x="130726" y="250254"/>
                </a:lnTo>
                <a:lnTo>
                  <a:pt x="128070" y="197134"/>
                </a:lnTo>
                <a:cubicBezTo>
                  <a:pt x="127997" y="195566"/>
                  <a:pt x="129210" y="194235"/>
                  <a:pt x="130779" y="194162"/>
                </a:cubicBezTo>
                <a:cubicBezTo>
                  <a:pt x="131037" y="194150"/>
                  <a:pt x="131296" y="194173"/>
                  <a:pt x="131548" y="194231"/>
                </a:cubicBezTo>
                <a:lnTo>
                  <a:pt x="189337" y="207529"/>
                </a:lnTo>
                <a:lnTo>
                  <a:pt x="178880" y="181386"/>
                </a:lnTo>
                <a:cubicBezTo>
                  <a:pt x="177864" y="178846"/>
                  <a:pt x="178800" y="175944"/>
                  <a:pt x="181107" y="174475"/>
                </a:cubicBezTo>
                <a:close/>
              </a:path>
            </a:pathLst>
          </a:custGeom>
          <a:solidFill>
            <a:srgbClr val="FF0000"/>
          </a:solidFill>
          <a:ln w="2778" cap="flat">
            <a:noFill/>
            <a:prstDash val="solid"/>
            <a:miter/>
          </a:ln>
        </p:spPr>
        <p:txBody>
          <a:bodyPr wrap="none"/>
          <a:lstStyle/>
          <a:p>
            <a:endParaRPr lang="en-CA"/>
          </a:p>
        </p:txBody>
      </p:sp>
      <p:sp>
        <p:nvSpPr>
          <p:cNvPr id="12" name="Graphic 9" descr="Maple Leaf with solid fill">
            <a:extLst>
              <a:ext uri="{FF2B5EF4-FFF2-40B4-BE49-F238E27FC236}">
                <a16:creationId xmlns:a16="http://schemas.microsoft.com/office/drawing/2014/main" id="{7E795E0C-8F30-1DA1-1964-042466EACE89}"/>
              </a:ext>
            </a:extLst>
          </p:cNvPr>
          <p:cNvSpPr/>
          <p:nvPr/>
        </p:nvSpPr>
        <p:spPr>
          <a:xfrm>
            <a:off x="6752613" y="4446463"/>
            <a:ext cx="244375" cy="250253"/>
          </a:xfrm>
          <a:custGeom>
            <a:avLst/>
            <a:gdLst>
              <a:gd name="csX0" fmla="*/ 181107 w 244375"/>
              <a:gd name="csY0" fmla="*/ 174475 h 250253"/>
              <a:gd name="csX1" fmla="*/ 244376 w 244375"/>
              <a:gd name="csY1" fmla="*/ 134196 h 250253"/>
              <a:gd name="csX2" fmla="*/ 227028 w 244375"/>
              <a:gd name="csY2" fmla="*/ 128323 h 250253"/>
              <a:gd name="csX3" fmla="*/ 223461 w 244375"/>
              <a:gd name="csY3" fmla="*/ 121114 h 250253"/>
              <a:gd name="csX4" fmla="*/ 223616 w 244375"/>
              <a:gd name="csY4" fmla="*/ 120708 h 250253"/>
              <a:gd name="csX5" fmla="*/ 238014 w 244375"/>
              <a:gd name="csY5" fmla="*/ 86909 h 250253"/>
              <a:gd name="csX6" fmla="*/ 201682 w 244375"/>
              <a:gd name="csY6" fmla="*/ 94730 h 250253"/>
              <a:gd name="csX7" fmla="*/ 194925 w 244375"/>
              <a:gd name="csY7" fmla="*/ 90365 h 250253"/>
              <a:gd name="csX8" fmla="*/ 194837 w 244375"/>
              <a:gd name="csY8" fmla="*/ 89833 h 250253"/>
              <a:gd name="csX9" fmla="*/ 192727 w 244375"/>
              <a:gd name="csY9" fmla="*/ 71894 h 250253"/>
              <a:gd name="csX10" fmla="*/ 165864 w 244375"/>
              <a:gd name="csY10" fmla="*/ 101697 h 250253"/>
              <a:gd name="csX11" fmla="*/ 159840 w 244375"/>
              <a:gd name="csY11" fmla="*/ 102008 h 250253"/>
              <a:gd name="csX12" fmla="*/ 158502 w 244375"/>
              <a:gd name="csY12" fmla="*/ 98065 h 250253"/>
              <a:gd name="csX13" fmla="*/ 171014 w 244375"/>
              <a:gd name="csY13" fmla="*/ 30520 h 250253"/>
              <a:gd name="csX14" fmla="*/ 149211 w 244375"/>
              <a:gd name="csY14" fmla="*/ 45066 h 250253"/>
              <a:gd name="csX15" fmla="*/ 141323 w 244375"/>
              <a:gd name="csY15" fmla="*/ 43490 h 250253"/>
              <a:gd name="csX16" fmla="*/ 140844 w 244375"/>
              <a:gd name="csY16" fmla="*/ 42614 h 250253"/>
              <a:gd name="csX17" fmla="*/ 122195 w 244375"/>
              <a:gd name="csY17" fmla="*/ 0 h 250253"/>
              <a:gd name="csX18" fmla="*/ 103551 w 244375"/>
              <a:gd name="csY18" fmla="*/ 42614 h 250253"/>
              <a:gd name="csX19" fmla="*/ 96060 w 244375"/>
              <a:gd name="csY19" fmla="*/ 45544 h 250253"/>
              <a:gd name="csX20" fmla="*/ 95185 w 244375"/>
              <a:gd name="csY20" fmla="*/ 45066 h 250253"/>
              <a:gd name="csX21" fmla="*/ 73364 w 244375"/>
              <a:gd name="csY21" fmla="*/ 30520 h 250253"/>
              <a:gd name="csX22" fmla="*/ 85877 w 244375"/>
              <a:gd name="csY22" fmla="*/ 98065 h 250253"/>
              <a:gd name="csX23" fmla="*/ 82457 w 244375"/>
              <a:gd name="csY23" fmla="*/ 103035 h 250253"/>
              <a:gd name="csX24" fmla="*/ 78514 w 244375"/>
              <a:gd name="csY24" fmla="*/ 101697 h 250253"/>
              <a:gd name="csX25" fmla="*/ 51652 w 244375"/>
              <a:gd name="csY25" fmla="*/ 71894 h 250253"/>
              <a:gd name="csX26" fmla="*/ 49542 w 244375"/>
              <a:gd name="csY26" fmla="*/ 89833 h 250253"/>
              <a:gd name="csX27" fmla="*/ 43230 w 244375"/>
              <a:gd name="csY27" fmla="*/ 94818 h 250253"/>
              <a:gd name="csX28" fmla="*/ 42697 w 244375"/>
              <a:gd name="csY28" fmla="*/ 94730 h 250253"/>
              <a:gd name="csX29" fmla="*/ 6362 w 244375"/>
              <a:gd name="csY29" fmla="*/ 86909 h 250253"/>
              <a:gd name="csX30" fmla="*/ 20760 w 244375"/>
              <a:gd name="csY30" fmla="*/ 120708 h 250253"/>
              <a:gd name="csX31" fmla="*/ 17754 w 244375"/>
              <a:gd name="csY31" fmla="*/ 128168 h 250253"/>
              <a:gd name="csX32" fmla="*/ 17347 w 244375"/>
              <a:gd name="csY32" fmla="*/ 128323 h 250253"/>
              <a:gd name="csX33" fmla="*/ 0 w 244375"/>
              <a:gd name="csY33" fmla="*/ 134196 h 250253"/>
              <a:gd name="csX34" fmla="*/ 63283 w 244375"/>
              <a:gd name="csY34" fmla="*/ 174475 h 250253"/>
              <a:gd name="csX35" fmla="*/ 65510 w 244375"/>
              <a:gd name="csY35" fmla="*/ 181386 h 250253"/>
              <a:gd name="csX36" fmla="*/ 55053 w 244375"/>
              <a:gd name="csY36" fmla="*/ 207529 h 250253"/>
              <a:gd name="csX37" fmla="*/ 112842 w 244375"/>
              <a:gd name="csY37" fmla="*/ 194231 h 250253"/>
              <a:gd name="csX38" fmla="*/ 116251 w 244375"/>
              <a:gd name="csY38" fmla="*/ 196365 h 250253"/>
              <a:gd name="csX39" fmla="*/ 116320 w 244375"/>
              <a:gd name="csY39" fmla="*/ 197143 h 250253"/>
              <a:gd name="csX40" fmla="*/ 113664 w 244375"/>
              <a:gd name="csY40" fmla="*/ 250254 h 250253"/>
              <a:gd name="csX41" fmla="*/ 130726 w 244375"/>
              <a:gd name="csY41" fmla="*/ 250254 h 250253"/>
              <a:gd name="csX42" fmla="*/ 128070 w 244375"/>
              <a:gd name="csY42" fmla="*/ 197134 h 250253"/>
              <a:gd name="csX43" fmla="*/ 130779 w 244375"/>
              <a:gd name="csY43" fmla="*/ 194162 h 250253"/>
              <a:gd name="csX44" fmla="*/ 131548 w 244375"/>
              <a:gd name="csY44" fmla="*/ 194231 h 250253"/>
              <a:gd name="csX45" fmla="*/ 189337 w 244375"/>
              <a:gd name="csY45" fmla="*/ 207529 h 250253"/>
              <a:gd name="csX46" fmla="*/ 178880 w 244375"/>
              <a:gd name="csY46" fmla="*/ 181386 h 250253"/>
              <a:gd name="csX47" fmla="*/ 181107 w 244375"/>
              <a:gd name="csY47" fmla="*/ 174475 h 2502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244375" h="250253">
                <a:moveTo>
                  <a:pt x="181107" y="174475"/>
                </a:moveTo>
                <a:lnTo>
                  <a:pt x="244376" y="134196"/>
                </a:lnTo>
                <a:lnTo>
                  <a:pt x="227028" y="128323"/>
                </a:lnTo>
                <a:cubicBezTo>
                  <a:pt x="224053" y="127318"/>
                  <a:pt x="222455" y="124090"/>
                  <a:pt x="223461" y="121114"/>
                </a:cubicBezTo>
                <a:cubicBezTo>
                  <a:pt x="223507" y="120977"/>
                  <a:pt x="223559" y="120841"/>
                  <a:pt x="223616" y="120708"/>
                </a:cubicBezTo>
                <a:lnTo>
                  <a:pt x="238014" y="86909"/>
                </a:lnTo>
                <a:lnTo>
                  <a:pt x="201682" y="94730"/>
                </a:lnTo>
                <a:cubicBezTo>
                  <a:pt x="198611" y="95390"/>
                  <a:pt x="195586" y="93436"/>
                  <a:pt x="194925" y="90365"/>
                </a:cubicBezTo>
                <a:cubicBezTo>
                  <a:pt x="194887" y="90189"/>
                  <a:pt x="194858" y="90011"/>
                  <a:pt x="194837" y="89833"/>
                </a:cubicBezTo>
                <a:lnTo>
                  <a:pt x="192727" y="71894"/>
                </a:lnTo>
                <a:lnTo>
                  <a:pt x="165864" y="101697"/>
                </a:lnTo>
                <a:cubicBezTo>
                  <a:pt x="164286" y="103446"/>
                  <a:pt x="161589" y="103586"/>
                  <a:pt x="159840" y="102008"/>
                </a:cubicBezTo>
                <a:cubicBezTo>
                  <a:pt x="158739" y="101015"/>
                  <a:pt x="158232" y="99523"/>
                  <a:pt x="158502" y="98065"/>
                </a:cubicBezTo>
                <a:lnTo>
                  <a:pt x="171014" y="30520"/>
                </a:lnTo>
                <a:lnTo>
                  <a:pt x="149211" y="45066"/>
                </a:lnTo>
                <a:cubicBezTo>
                  <a:pt x="146598" y="46809"/>
                  <a:pt x="143066" y="46103"/>
                  <a:pt x="141323" y="43490"/>
                </a:cubicBezTo>
                <a:cubicBezTo>
                  <a:pt x="141138" y="43213"/>
                  <a:pt x="140978" y="42920"/>
                  <a:pt x="140844" y="42614"/>
                </a:cubicBezTo>
                <a:lnTo>
                  <a:pt x="122195" y="0"/>
                </a:lnTo>
                <a:lnTo>
                  <a:pt x="103551" y="42614"/>
                </a:lnTo>
                <a:cubicBezTo>
                  <a:pt x="102292" y="45492"/>
                  <a:pt x="98938" y="46804"/>
                  <a:pt x="96060" y="45544"/>
                </a:cubicBezTo>
                <a:cubicBezTo>
                  <a:pt x="95755" y="45411"/>
                  <a:pt x="95462" y="45250"/>
                  <a:pt x="95185" y="45066"/>
                </a:cubicBezTo>
                <a:lnTo>
                  <a:pt x="73364" y="30520"/>
                </a:lnTo>
                <a:lnTo>
                  <a:pt x="85877" y="98065"/>
                </a:lnTo>
                <a:cubicBezTo>
                  <a:pt x="86305" y="100382"/>
                  <a:pt x="84774" y="102607"/>
                  <a:pt x="82457" y="103035"/>
                </a:cubicBezTo>
                <a:cubicBezTo>
                  <a:pt x="80999" y="103304"/>
                  <a:pt x="79507" y="102797"/>
                  <a:pt x="78514" y="101697"/>
                </a:cubicBezTo>
                <a:lnTo>
                  <a:pt x="51652" y="71894"/>
                </a:lnTo>
                <a:lnTo>
                  <a:pt x="49542" y="89833"/>
                </a:lnTo>
                <a:cubicBezTo>
                  <a:pt x="49175" y="92952"/>
                  <a:pt x="46349" y="95184"/>
                  <a:pt x="43230" y="94818"/>
                </a:cubicBezTo>
                <a:cubicBezTo>
                  <a:pt x="43051" y="94797"/>
                  <a:pt x="42873" y="94767"/>
                  <a:pt x="42697" y="94730"/>
                </a:cubicBezTo>
                <a:lnTo>
                  <a:pt x="6362" y="86909"/>
                </a:lnTo>
                <a:lnTo>
                  <a:pt x="20760" y="120708"/>
                </a:lnTo>
                <a:cubicBezTo>
                  <a:pt x="21990" y="123598"/>
                  <a:pt x="20644" y="126938"/>
                  <a:pt x="17754" y="128168"/>
                </a:cubicBezTo>
                <a:cubicBezTo>
                  <a:pt x="17620" y="128225"/>
                  <a:pt x="17484" y="128277"/>
                  <a:pt x="17347" y="128323"/>
                </a:cubicBezTo>
                <a:lnTo>
                  <a:pt x="0" y="134196"/>
                </a:lnTo>
                <a:lnTo>
                  <a:pt x="63283" y="174475"/>
                </a:lnTo>
                <a:cubicBezTo>
                  <a:pt x="65590" y="175944"/>
                  <a:pt x="66525" y="178846"/>
                  <a:pt x="65510" y="181386"/>
                </a:cubicBezTo>
                <a:lnTo>
                  <a:pt x="55053" y="207529"/>
                </a:lnTo>
                <a:lnTo>
                  <a:pt x="112842" y="194231"/>
                </a:lnTo>
                <a:cubicBezTo>
                  <a:pt x="114372" y="193879"/>
                  <a:pt x="115898" y="194834"/>
                  <a:pt x="116251" y="196365"/>
                </a:cubicBezTo>
                <a:cubicBezTo>
                  <a:pt x="116309" y="196620"/>
                  <a:pt x="116332" y="196882"/>
                  <a:pt x="116320" y="197143"/>
                </a:cubicBezTo>
                <a:lnTo>
                  <a:pt x="113664" y="250254"/>
                </a:lnTo>
                <a:lnTo>
                  <a:pt x="130726" y="250254"/>
                </a:lnTo>
                <a:lnTo>
                  <a:pt x="128070" y="197134"/>
                </a:lnTo>
                <a:cubicBezTo>
                  <a:pt x="127997" y="195566"/>
                  <a:pt x="129210" y="194235"/>
                  <a:pt x="130779" y="194162"/>
                </a:cubicBezTo>
                <a:cubicBezTo>
                  <a:pt x="131037" y="194150"/>
                  <a:pt x="131296" y="194173"/>
                  <a:pt x="131548" y="194231"/>
                </a:cubicBezTo>
                <a:lnTo>
                  <a:pt x="189337" y="207529"/>
                </a:lnTo>
                <a:lnTo>
                  <a:pt x="178880" y="181386"/>
                </a:lnTo>
                <a:cubicBezTo>
                  <a:pt x="177864" y="178846"/>
                  <a:pt x="178800" y="175944"/>
                  <a:pt x="181107" y="174475"/>
                </a:cubicBezTo>
                <a:close/>
              </a:path>
            </a:pathLst>
          </a:custGeom>
          <a:solidFill>
            <a:srgbClr val="FF0000"/>
          </a:solidFill>
          <a:ln w="2778" cap="flat">
            <a:noFill/>
            <a:prstDash val="solid"/>
            <a:miter/>
          </a:ln>
        </p:spPr>
        <p:txBody>
          <a:bodyPr wrap="none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1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B307F1-9338-B290-6E9B-FF111AF7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7318"/>
            <a:ext cx="4707731" cy="875307"/>
          </a:xfrm>
        </p:spPr>
        <p:txBody>
          <a:bodyPr>
            <a:normAutofit/>
          </a:bodyPr>
          <a:lstStyle/>
          <a:p>
            <a:r>
              <a:rPr lang="en-CA" sz="4000"/>
              <a:t>Too Expensive ?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7557701C-9670-81D2-0873-37012F7F79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468496"/>
              </p:ext>
            </p:extLst>
          </p:nvPr>
        </p:nvGraphicFramePr>
        <p:xfrm>
          <a:off x="233606" y="1117600"/>
          <a:ext cx="545885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343">
                  <a:extLst>
                    <a:ext uri="{9D8B030D-6E8A-4147-A177-3AD203B41FA5}">
                      <a16:colId xmlns:a16="http://schemas.microsoft.com/office/drawing/2014/main" val="2514654378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3705098479"/>
                    </a:ext>
                  </a:extLst>
                </a:gridCol>
                <a:gridCol w="3219718">
                  <a:extLst>
                    <a:ext uri="{9D8B030D-6E8A-4147-A177-3AD203B41FA5}">
                      <a16:colId xmlns:a16="http://schemas.microsoft.com/office/drawing/2014/main" val="173979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4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400"/>
                        <a:t>$95.88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With 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20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400"/>
                        <a:t>$119.88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855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400"/>
                        <a:t>$1,140.00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TV Essentials+Internet (*special)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05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400"/>
                        <a:t>$479.88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9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400"/>
                        <a:t>493.50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/>
                        <a:t>1 Med Double-Double per work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7203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DF34047-6F63-0DA7-3DDA-7BE56216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757" y="1566844"/>
            <a:ext cx="3124637" cy="312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E412AC-17DE-A240-7D38-BE7078C2B86E}"/>
              </a:ext>
            </a:extLst>
          </p:cNvPr>
          <p:cNvSpPr txBox="1"/>
          <p:nvPr/>
        </p:nvSpPr>
        <p:spPr>
          <a:xfrm>
            <a:off x="5785757" y="4036259"/>
            <a:ext cx="332918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A" sz="1600"/>
              <a:t>Grande Caffè Latte from Starbucks</a:t>
            </a:r>
          </a:p>
          <a:p>
            <a:pPr algn="ctr"/>
            <a:r>
              <a:rPr lang="en-CA" sz="1600"/>
              <a:t>Once a week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E4C74-1475-D18F-C124-9D429BCAF301}"/>
              </a:ext>
            </a:extLst>
          </p:cNvPr>
          <p:cNvSpPr txBox="1"/>
          <p:nvPr/>
        </p:nvSpPr>
        <p:spPr>
          <a:xfrm>
            <a:off x="6826480" y="1382178"/>
            <a:ext cx="104318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/>
              <a:t>$349.00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0362E2-6A1D-E156-43BF-E9BBCA46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2" y="1486214"/>
            <a:ext cx="1040725" cy="366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8801DB-6337-A1EB-17F4-DBA5BB521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5" y="1885854"/>
            <a:ext cx="863509" cy="3378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79960C-CDB4-F27C-D4F3-5EE7B14642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199" b="24355"/>
          <a:stretch>
            <a:fillRect/>
          </a:stretch>
        </p:blipFill>
        <p:spPr>
          <a:xfrm>
            <a:off x="430815" y="2257208"/>
            <a:ext cx="873920" cy="183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E06E0B-FEB4-98DD-0D1C-4AC469906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23" y="2679955"/>
            <a:ext cx="1142150" cy="1890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F5810A-F434-89CC-B4D5-C5866D9C43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46" t="22756" r="6376" b="12946"/>
          <a:stretch>
            <a:fillRect/>
          </a:stretch>
        </p:blipFill>
        <p:spPr>
          <a:xfrm>
            <a:off x="314125" y="3051309"/>
            <a:ext cx="1061632" cy="234816"/>
          </a:xfrm>
          <a:prstGeom prst="rect">
            <a:avLst/>
          </a:prstGeom>
          <a:solidFill>
            <a:srgbClr val="C8102E"/>
          </a:solidFill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8129BEC-1DEC-31A2-1E5D-ABF11C11C9E4}"/>
              </a:ext>
            </a:extLst>
          </p:cNvPr>
          <p:cNvSpPr/>
          <p:nvPr/>
        </p:nvSpPr>
        <p:spPr>
          <a:xfrm rot="20975323">
            <a:off x="2844604" y="3079065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$ 2,678.14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0E321D-1243-2EBF-E0A3-79B64E0CD58D}"/>
              </a:ext>
            </a:extLst>
          </p:cNvPr>
          <p:cNvSpPr txBox="1"/>
          <p:nvPr/>
        </p:nvSpPr>
        <p:spPr>
          <a:xfrm>
            <a:off x="285123" y="4627996"/>
            <a:ext cx="49998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CA">
                <a:solidFill>
                  <a:schemeClr val="tx1">
                    <a:lumMod val="50000"/>
                  </a:schemeClr>
                </a:solidFill>
              </a:rPr>
              <a:t>Your employer may support your membership dues</a:t>
            </a:r>
            <a:endParaRPr lang="en-CA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D74708-E1EF-E793-5B4F-621B2A953F2A}"/>
              </a:ext>
            </a:extLst>
          </p:cNvPr>
          <p:cNvSpPr/>
          <p:nvPr/>
        </p:nvSpPr>
        <p:spPr>
          <a:xfrm>
            <a:off x="0" y="1038523"/>
            <a:ext cx="9144000" cy="34163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</a:t>
            </a:r>
          </a:p>
          <a:p>
            <a:pPr algn="ctr"/>
            <a:endParaRPr lang="en-U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hope you enjoy</a:t>
            </a:r>
            <a:b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your evening</a:t>
            </a:r>
            <a:endParaRPr lang="en-US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9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theme/theme1.xml><?xml version="1.0" encoding="utf-8"?>
<a:theme xmlns:a="http://schemas.openxmlformats.org/drawingml/2006/main" name="IES Gal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S Gala" id="{5C7A5F07-4490-4DFC-AFB1-A51D061FAEBC}" vid="{6CC95154-75C9-4AB5-8761-8EBF27C892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IES Gala</Template>
  <TotalTime>7490</TotalTime>
  <Words>389</Words>
  <Application>Microsoft Office PowerPoint</Application>
  <PresentationFormat>On-screen Show (16:9)</PresentationFormat>
  <Paragraphs>83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Arial Narrow</vt:lpstr>
      <vt:lpstr>Calibri</vt:lpstr>
      <vt:lpstr>Georgia</vt:lpstr>
      <vt:lpstr>Oxygen</vt:lpstr>
      <vt:lpstr>Roboto</vt:lpstr>
      <vt:lpstr>IES Gala</vt:lpstr>
      <vt:lpstr>The 2025 Lighting Design Awards Gala</vt:lpstr>
      <vt:lpstr>You Master of Ceremonies</vt:lpstr>
      <vt:lpstr>Who or What is the IES?</vt:lpstr>
      <vt:lpstr>OUR IES SECTION BOARD OF MANAGERS</vt:lpstr>
      <vt:lpstr>Are you a Member?</vt:lpstr>
      <vt:lpstr>Why should you be a member?</vt:lpstr>
      <vt:lpstr>Individual IES Membership</vt:lpstr>
      <vt:lpstr>Too Expensive 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Bridges</dc:creator>
  <cp:lastModifiedBy>Bob Bridges</cp:lastModifiedBy>
  <cp:revision>1</cp:revision>
  <dcterms:created xsi:type="dcterms:W3CDTF">2026-02-25T18:12:16Z</dcterms:created>
  <dcterms:modified xsi:type="dcterms:W3CDTF">2026-03-03T21:49:10Z</dcterms:modified>
</cp:coreProperties>
</file>